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496" r:id="rId4"/>
    <p:sldId id="497" r:id="rId5"/>
    <p:sldId id="494" r:id="rId6"/>
    <p:sldId id="257" r:id="rId7"/>
    <p:sldId id="498" r:id="rId8"/>
    <p:sldId id="495" r:id="rId9"/>
    <p:sldId id="296" r:id="rId10"/>
    <p:sldId id="260" r:id="rId11"/>
    <p:sldId id="261" r:id="rId12"/>
    <p:sldId id="492" r:id="rId13"/>
    <p:sldId id="489" r:id="rId14"/>
    <p:sldId id="491" r:id="rId15"/>
    <p:sldId id="490" r:id="rId16"/>
    <p:sldId id="363" r:id="rId17"/>
    <p:sldId id="499"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FD6CF-6950-40CF-998C-F2E8879CD772}" v="1260" dt="2022-05-06T08:52:04.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67" d="100"/>
          <a:sy n="67" d="100"/>
        </p:scale>
        <p:origin x="6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64F7E-3412-4FAA-A0C7-8FE5DA7BA278}" type="doc">
      <dgm:prSet loTypeId="urn:microsoft.com/office/officeart/2005/8/layout/arrow1" loCatId="relationship" qsTypeId="urn:microsoft.com/office/officeart/2005/8/quickstyle/simple1" qsCatId="simple" csTypeId="urn:microsoft.com/office/officeart/2005/8/colors/colorful5" csCatId="colorful" phldr="1"/>
      <dgm:spPr/>
      <dgm:t>
        <a:bodyPr/>
        <a:lstStyle/>
        <a:p>
          <a:endParaRPr lang="da-DK"/>
        </a:p>
      </dgm:t>
    </dgm:pt>
    <dgm:pt modelId="{5011DC19-3966-42D2-B11F-3965B31681A1}">
      <dgm:prSet phldrT="[Tekst]"/>
      <dgm:spPr/>
      <dgm:t>
        <a:bodyPr/>
        <a:lstStyle/>
        <a:p>
          <a:endParaRPr lang="da-DK" dirty="0"/>
        </a:p>
      </dgm:t>
    </dgm:pt>
    <dgm:pt modelId="{949FFE07-04B9-4D67-84D2-EADD507E3C6F}" type="parTrans" cxnId="{FC6291D5-BB89-49A3-805F-EAF471FB722B}">
      <dgm:prSet/>
      <dgm:spPr/>
      <dgm:t>
        <a:bodyPr/>
        <a:lstStyle/>
        <a:p>
          <a:endParaRPr lang="da-DK"/>
        </a:p>
      </dgm:t>
    </dgm:pt>
    <dgm:pt modelId="{35600E8F-C22F-4F9D-9F44-97D5D2994179}" type="sibTrans" cxnId="{FC6291D5-BB89-49A3-805F-EAF471FB722B}">
      <dgm:prSet/>
      <dgm:spPr/>
      <dgm:t>
        <a:bodyPr/>
        <a:lstStyle/>
        <a:p>
          <a:endParaRPr lang="da-DK"/>
        </a:p>
      </dgm:t>
    </dgm:pt>
    <dgm:pt modelId="{A95DDA0A-0429-4AA6-9A99-7EE1E871E08A}">
      <dgm:prSet phldrT="[Tekst]"/>
      <dgm:spPr/>
      <dgm:t>
        <a:bodyPr/>
        <a:lstStyle/>
        <a:p>
          <a:endParaRPr lang="da-DK" dirty="0"/>
        </a:p>
      </dgm:t>
    </dgm:pt>
    <dgm:pt modelId="{E36EB785-8C5D-4137-9478-3ACEF00571A5}" type="parTrans" cxnId="{6DE1E407-1DFB-42F9-869D-78F872B6724E}">
      <dgm:prSet/>
      <dgm:spPr/>
      <dgm:t>
        <a:bodyPr/>
        <a:lstStyle/>
        <a:p>
          <a:endParaRPr lang="da-DK"/>
        </a:p>
      </dgm:t>
    </dgm:pt>
    <dgm:pt modelId="{F4D75C49-2C72-4CE1-B463-2C257CC9FC16}" type="sibTrans" cxnId="{6DE1E407-1DFB-42F9-869D-78F872B6724E}">
      <dgm:prSet/>
      <dgm:spPr/>
      <dgm:t>
        <a:bodyPr/>
        <a:lstStyle/>
        <a:p>
          <a:endParaRPr lang="da-DK"/>
        </a:p>
      </dgm:t>
    </dgm:pt>
    <dgm:pt modelId="{A53EDA85-AE14-4236-B812-DCF7AC6F5CDD}" type="pres">
      <dgm:prSet presAssocID="{27764F7E-3412-4FAA-A0C7-8FE5DA7BA278}" presName="cycle" presStyleCnt="0">
        <dgm:presLayoutVars>
          <dgm:dir/>
          <dgm:resizeHandles val="exact"/>
        </dgm:presLayoutVars>
      </dgm:prSet>
      <dgm:spPr/>
    </dgm:pt>
    <dgm:pt modelId="{C245766C-228B-4248-8BE4-8B3E26C1DA88}" type="pres">
      <dgm:prSet presAssocID="{5011DC19-3966-42D2-B11F-3965B31681A1}" presName="arrow" presStyleLbl="node1" presStyleIdx="0" presStyleCnt="2" custAng="0" custScaleY="100054" custRadScaleRad="96829" custRadScaleInc="-574">
        <dgm:presLayoutVars>
          <dgm:bulletEnabled val="1"/>
        </dgm:presLayoutVars>
      </dgm:prSet>
      <dgm:spPr>
        <a:prstGeom prst="curvedRightArrow">
          <a:avLst/>
        </a:prstGeom>
      </dgm:spPr>
    </dgm:pt>
    <dgm:pt modelId="{289BC7A5-1204-46F2-B30B-1E7A89A9B013}" type="pres">
      <dgm:prSet presAssocID="{A95DDA0A-0429-4AA6-9A99-7EE1E871E08A}" presName="arrow" presStyleLbl="node1" presStyleIdx="1" presStyleCnt="2">
        <dgm:presLayoutVars>
          <dgm:bulletEnabled val="1"/>
        </dgm:presLayoutVars>
      </dgm:prSet>
      <dgm:spPr/>
    </dgm:pt>
  </dgm:ptLst>
  <dgm:cxnLst>
    <dgm:cxn modelId="{6DE1E407-1DFB-42F9-869D-78F872B6724E}" srcId="{27764F7E-3412-4FAA-A0C7-8FE5DA7BA278}" destId="{A95DDA0A-0429-4AA6-9A99-7EE1E871E08A}" srcOrd="1" destOrd="0" parTransId="{E36EB785-8C5D-4137-9478-3ACEF00571A5}" sibTransId="{F4D75C49-2C72-4CE1-B463-2C257CC9FC16}"/>
    <dgm:cxn modelId="{541E8B60-404D-4B00-B12E-24F9ACC70A52}" type="presOf" srcId="{A95DDA0A-0429-4AA6-9A99-7EE1E871E08A}" destId="{289BC7A5-1204-46F2-B30B-1E7A89A9B013}" srcOrd="0" destOrd="0" presId="urn:microsoft.com/office/officeart/2005/8/layout/arrow1"/>
    <dgm:cxn modelId="{BDB1B370-E6AD-4B7F-96FD-22AF3DE6DC60}" type="presOf" srcId="{27764F7E-3412-4FAA-A0C7-8FE5DA7BA278}" destId="{A53EDA85-AE14-4236-B812-DCF7AC6F5CDD}" srcOrd="0" destOrd="0" presId="urn:microsoft.com/office/officeart/2005/8/layout/arrow1"/>
    <dgm:cxn modelId="{B8D324C1-8B3D-491F-87DE-7B4672987D64}" type="presOf" srcId="{5011DC19-3966-42D2-B11F-3965B31681A1}" destId="{C245766C-228B-4248-8BE4-8B3E26C1DA88}" srcOrd="0" destOrd="0" presId="urn:microsoft.com/office/officeart/2005/8/layout/arrow1"/>
    <dgm:cxn modelId="{FC6291D5-BB89-49A3-805F-EAF471FB722B}" srcId="{27764F7E-3412-4FAA-A0C7-8FE5DA7BA278}" destId="{5011DC19-3966-42D2-B11F-3965B31681A1}" srcOrd="0" destOrd="0" parTransId="{949FFE07-04B9-4D67-84D2-EADD507E3C6F}" sibTransId="{35600E8F-C22F-4F9D-9F44-97D5D2994179}"/>
    <dgm:cxn modelId="{5C00606B-1F3D-4CC1-8A2C-982F0493D29F}" type="presParOf" srcId="{A53EDA85-AE14-4236-B812-DCF7AC6F5CDD}" destId="{C245766C-228B-4248-8BE4-8B3E26C1DA88}" srcOrd="0" destOrd="0" presId="urn:microsoft.com/office/officeart/2005/8/layout/arrow1"/>
    <dgm:cxn modelId="{CDAB15B6-5883-498F-B9E8-1B813DABA496}" type="presParOf" srcId="{A53EDA85-AE14-4236-B812-DCF7AC6F5CDD}" destId="{289BC7A5-1204-46F2-B30B-1E7A89A9B01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CCF441-FCCE-474A-A90D-9918C00D9B8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da-DK"/>
        </a:p>
      </dgm:t>
    </dgm:pt>
    <dgm:pt modelId="{C28A5B84-151A-44FB-BEE5-F539C415F85A}">
      <dgm:prSet phldrT="[Tekst]"/>
      <dgm:spPr/>
      <dgm:t>
        <a:bodyPr/>
        <a:lstStyle/>
        <a:p>
          <a:r>
            <a:rPr lang="da-DK" dirty="0"/>
            <a:t>Spejderen</a:t>
          </a:r>
        </a:p>
      </dgm:t>
    </dgm:pt>
    <dgm:pt modelId="{3DFD181C-8020-4630-8067-42874D90DD1E}" type="parTrans" cxnId="{BA2F642D-F695-4674-B17A-320F5E06E6B6}">
      <dgm:prSet/>
      <dgm:spPr/>
      <dgm:t>
        <a:bodyPr/>
        <a:lstStyle/>
        <a:p>
          <a:endParaRPr lang="da-DK"/>
        </a:p>
      </dgm:t>
    </dgm:pt>
    <dgm:pt modelId="{72F8E0B6-D8E7-40D1-869F-23C79E9EFDA6}" type="sibTrans" cxnId="{BA2F642D-F695-4674-B17A-320F5E06E6B6}">
      <dgm:prSet/>
      <dgm:spPr/>
      <dgm:t>
        <a:bodyPr/>
        <a:lstStyle/>
        <a:p>
          <a:endParaRPr lang="da-DK"/>
        </a:p>
      </dgm:t>
    </dgm:pt>
    <dgm:pt modelId="{FC57D552-BF4D-4E8F-92A6-C67CC23941C8}">
      <dgm:prSet phldrT="[Tekst]"/>
      <dgm:spPr>
        <a:solidFill>
          <a:schemeClr val="accent4"/>
        </a:solidFill>
      </dgm:spPr>
      <dgm:t>
        <a:bodyPr/>
        <a:lstStyle/>
        <a:p>
          <a:r>
            <a:rPr lang="da-DK" dirty="0"/>
            <a:t>Den guidende</a:t>
          </a:r>
        </a:p>
      </dgm:t>
    </dgm:pt>
    <dgm:pt modelId="{BA9660D7-7A69-406D-80FE-B9F646E6C2D6}" type="parTrans" cxnId="{3E0C1B41-FC9A-4318-AB3B-ED49350DE665}">
      <dgm:prSet/>
      <dgm:spPr/>
      <dgm:t>
        <a:bodyPr/>
        <a:lstStyle/>
        <a:p>
          <a:endParaRPr lang="da-DK"/>
        </a:p>
      </dgm:t>
    </dgm:pt>
    <dgm:pt modelId="{5E10256B-DCB5-4351-BDE0-A0EC4E42D65D}" type="sibTrans" cxnId="{3E0C1B41-FC9A-4318-AB3B-ED49350DE665}">
      <dgm:prSet/>
      <dgm:spPr/>
      <dgm:t>
        <a:bodyPr/>
        <a:lstStyle/>
        <a:p>
          <a:endParaRPr lang="da-DK"/>
        </a:p>
      </dgm:t>
    </dgm:pt>
    <dgm:pt modelId="{127567FF-E645-41FD-9A04-B27EA2BA4792}">
      <dgm:prSet phldrT="[Tekst]"/>
      <dgm:spPr>
        <a:solidFill>
          <a:schemeClr val="accent6"/>
        </a:solidFill>
      </dgm:spPr>
      <dgm:t>
        <a:bodyPr/>
        <a:lstStyle/>
        <a:p>
          <a:r>
            <a:rPr lang="da-DK" dirty="0"/>
            <a:t>Den nysgerrige </a:t>
          </a:r>
        </a:p>
      </dgm:t>
    </dgm:pt>
    <dgm:pt modelId="{42DC5E76-6716-41C2-A85E-FD28868F4346}" type="parTrans" cxnId="{E4940E01-9E2A-4725-8098-8544C1619C00}">
      <dgm:prSet/>
      <dgm:spPr/>
      <dgm:t>
        <a:bodyPr/>
        <a:lstStyle/>
        <a:p>
          <a:endParaRPr lang="da-DK"/>
        </a:p>
      </dgm:t>
    </dgm:pt>
    <dgm:pt modelId="{7C77244A-094C-4639-8DF7-E71AF136CA33}" type="sibTrans" cxnId="{E4940E01-9E2A-4725-8098-8544C1619C00}">
      <dgm:prSet/>
      <dgm:spPr/>
      <dgm:t>
        <a:bodyPr/>
        <a:lstStyle/>
        <a:p>
          <a:endParaRPr lang="da-DK"/>
        </a:p>
      </dgm:t>
    </dgm:pt>
    <dgm:pt modelId="{8A6DB5F5-9ACD-42EB-B1F3-B98AF91520A2}">
      <dgm:prSet phldrT="[Tekst]"/>
      <dgm:spPr>
        <a:solidFill>
          <a:srgbClr val="7030A0"/>
        </a:solidFill>
      </dgm:spPr>
      <dgm:t>
        <a:bodyPr/>
        <a:lstStyle/>
        <a:p>
          <a:r>
            <a:rPr lang="da-DK" dirty="0"/>
            <a:t>Den problemløsende </a:t>
          </a:r>
        </a:p>
      </dgm:t>
    </dgm:pt>
    <dgm:pt modelId="{4389A49C-E368-4FAC-9EF2-D275F6DEA047}" type="parTrans" cxnId="{C72FEAB5-20F6-498B-93A5-01450171F4CA}">
      <dgm:prSet/>
      <dgm:spPr/>
      <dgm:t>
        <a:bodyPr/>
        <a:lstStyle/>
        <a:p>
          <a:endParaRPr lang="da-DK"/>
        </a:p>
      </dgm:t>
    </dgm:pt>
    <dgm:pt modelId="{BC7D9648-B477-4106-B8BA-97F9A3F8A72D}" type="sibTrans" cxnId="{C72FEAB5-20F6-498B-93A5-01450171F4CA}">
      <dgm:prSet/>
      <dgm:spPr/>
      <dgm:t>
        <a:bodyPr/>
        <a:lstStyle/>
        <a:p>
          <a:endParaRPr lang="da-DK"/>
        </a:p>
      </dgm:t>
    </dgm:pt>
    <dgm:pt modelId="{AF09DF13-F616-4D23-963E-52E9B085BFCA}" type="pres">
      <dgm:prSet presAssocID="{4BCCF441-FCCE-474A-A90D-9918C00D9B8A}" presName="Name0" presStyleCnt="0">
        <dgm:presLayoutVars>
          <dgm:chMax val="1"/>
          <dgm:dir/>
          <dgm:animLvl val="ctr"/>
          <dgm:resizeHandles val="exact"/>
        </dgm:presLayoutVars>
      </dgm:prSet>
      <dgm:spPr/>
    </dgm:pt>
    <dgm:pt modelId="{97CB4DE0-0713-479E-ABF2-2D7712FF4481}" type="pres">
      <dgm:prSet presAssocID="{C28A5B84-151A-44FB-BEE5-F539C415F85A}" presName="centerShape" presStyleLbl="node0" presStyleIdx="0" presStyleCnt="1"/>
      <dgm:spPr/>
    </dgm:pt>
    <dgm:pt modelId="{2F580B56-C93F-4B37-AEEC-626B25CFFE8B}" type="pres">
      <dgm:prSet presAssocID="{FC57D552-BF4D-4E8F-92A6-C67CC23941C8}" presName="node" presStyleLbl="node1" presStyleIdx="0" presStyleCnt="3" custScaleX="134291" custScaleY="129423">
        <dgm:presLayoutVars>
          <dgm:bulletEnabled val="1"/>
        </dgm:presLayoutVars>
      </dgm:prSet>
      <dgm:spPr/>
    </dgm:pt>
    <dgm:pt modelId="{23B43EEE-592A-4775-BD31-BAB3563F77AF}" type="pres">
      <dgm:prSet presAssocID="{FC57D552-BF4D-4E8F-92A6-C67CC23941C8}" presName="dummy" presStyleCnt="0"/>
      <dgm:spPr/>
    </dgm:pt>
    <dgm:pt modelId="{1BC57710-98E8-402F-B660-56582D122B19}" type="pres">
      <dgm:prSet presAssocID="{5E10256B-DCB5-4351-BDE0-A0EC4E42D65D}" presName="sibTrans" presStyleLbl="sibTrans2D1" presStyleIdx="0" presStyleCnt="3"/>
      <dgm:spPr/>
    </dgm:pt>
    <dgm:pt modelId="{F9BFE521-2D28-4857-9C73-19ABD05773FC}" type="pres">
      <dgm:prSet presAssocID="{127567FF-E645-41FD-9A04-B27EA2BA4792}" presName="node" presStyleLbl="node1" presStyleIdx="1" presStyleCnt="3" custScaleX="130383" custScaleY="124492">
        <dgm:presLayoutVars>
          <dgm:bulletEnabled val="1"/>
        </dgm:presLayoutVars>
      </dgm:prSet>
      <dgm:spPr/>
    </dgm:pt>
    <dgm:pt modelId="{1D640775-665A-4143-B707-79DAF802B9A1}" type="pres">
      <dgm:prSet presAssocID="{127567FF-E645-41FD-9A04-B27EA2BA4792}" presName="dummy" presStyleCnt="0"/>
      <dgm:spPr/>
    </dgm:pt>
    <dgm:pt modelId="{DCC7EF1E-F1DB-40AA-B521-E435FE2641FB}" type="pres">
      <dgm:prSet presAssocID="{7C77244A-094C-4639-8DF7-E71AF136CA33}" presName="sibTrans" presStyleLbl="sibTrans2D1" presStyleIdx="1" presStyleCnt="3"/>
      <dgm:spPr/>
    </dgm:pt>
    <dgm:pt modelId="{200473EA-4484-43FB-B8B2-78181DEB670B}" type="pres">
      <dgm:prSet presAssocID="{8A6DB5F5-9ACD-42EB-B1F3-B98AF91520A2}" presName="node" presStyleLbl="node1" presStyleIdx="2" presStyleCnt="3" custScaleX="128478" custScaleY="125581">
        <dgm:presLayoutVars>
          <dgm:bulletEnabled val="1"/>
        </dgm:presLayoutVars>
      </dgm:prSet>
      <dgm:spPr/>
    </dgm:pt>
    <dgm:pt modelId="{76842EB5-7419-49D9-915A-1A389665E949}" type="pres">
      <dgm:prSet presAssocID="{8A6DB5F5-9ACD-42EB-B1F3-B98AF91520A2}" presName="dummy" presStyleCnt="0"/>
      <dgm:spPr/>
    </dgm:pt>
    <dgm:pt modelId="{ABF8DC76-5839-403E-B775-18B2E1E8D65D}" type="pres">
      <dgm:prSet presAssocID="{BC7D9648-B477-4106-B8BA-97F9A3F8A72D}" presName="sibTrans" presStyleLbl="sibTrans2D1" presStyleIdx="2" presStyleCnt="3"/>
      <dgm:spPr/>
    </dgm:pt>
  </dgm:ptLst>
  <dgm:cxnLst>
    <dgm:cxn modelId="{E4940E01-9E2A-4725-8098-8544C1619C00}" srcId="{C28A5B84-151A-44FB-BEE5-F539C415F85A}" destId="{127567FF-E645-41FD-9A04-B27EA2BA4792}" srcOrd="1" destOrd="0" parTransId="{42DC5E76-6716-41C2-A85E-FD28868F4346}" sibTransId="{7C77244A-094C-4639-8DF7-E71AF136CA33}"/>
    <dgm:cxn modelId="{5FD50B1C-D358-4E6F-8F8E-B1EDC5B8A2C3}" type="presOf" srcId="{8A6DB5F5-9ACD-42EB-B1F3-B98AF91520A2}" destId="{200473EA-4484-43FB-B8B2-78181DEB670B}" srcOrd="0" destOrd="0" presId="urn:microsoft.com/office/officeart/2005/8/layout/radial6"/>
    <dgm:cxn modelId="{BA2F642D-F695-4674-B17A-320F5E06E6B6}" srcId="{4BCCF441-FCCE-474A-A90D-9918C00D9B8A}" destId="{C28A5B84-151A-44FB-BEE5-F539C415F85A}" srcOrd="0" destOrd="0" parTransId="{3DFD181C-8020-4630-8067-42874D90DD1E}" sibTransId="{72F8E0B6-D8E7-40D1-869F-23C79E9EFDA6}"/>
    <dgm:cxn modelId="{6CEC872E-3852-48B8-A3EC-4BD0E3748625}" type="presOf" srcId="{7C77244A-094C-4639-8DF7-E71AF136CA33}" destId="{DCC7EF1E-F1DB-40AA-B521-E435FE2641FB}" srcOrd="0" destOrd="0" presId="urn:microsoft.com/office/officeart/2005/8/layout/radial6"/>
    <dgm:cxn modelId="{3E0C1B41-FC9A-4318-AB3B-ED49350DE665}" srcId="{C28A5B84-151A-44FB-BEE5-F539C415F85A}" destId="{FC57D552-BF4D-4E8F-92A6-C67CC23941C8}" srcOrd="0" destOrd="0" parTransId="{BA9660D7-7A69-406D-80FE-B9F646E6C2D6}" sibTransId="{5E10256B-DCB5-4351-BDE0-A0EC4E42D65D}"/>
    <dgm:cxn modelId="{41404297-1EA2-4E05-A9FC-97ABBC823939}" type="presOf" srcId="{5E10256B-DCB5-4351-BDE0-A0EC4E42D65D}" destId="{1BC57710-98E8-402F-B660-56582D122B19}" srcOrd="0" destOrd="0" presId="urn:microsoft.com/office/officeart/2005/8/layout/radial6"/>
    <dgm:cxn modelId="{F44AD3A9-E5B3-4051-B0FB-E85A9D83F41C}" type="presOf" srcId="{FC57D552-BF4D-4E8F-92A6-C67CC23941C8}" destId="{2F580B56-C93F-4B37-AEEC-626B25CFFE8B}" srcOrd="0" destOrd="0" presId="urn:microsoft.com/office/officeart/2005/8/layout/radial6"/>
    <dgm:cxn modelId="{25565CB0-2A7E-4A0B-B92A-BEB5012F9E24}" type="presOf" srcId="{127567FF-E645-41FD-9A04-B27EA2BA4792}" destId="{F9BFE521-2D28-4857-9C73-19ABD05773FC}" srcOrd="0" destOrd="0" presId="urn:microsoft.com/office/officeart/2005/8/layout/radial6"/>
    <dgm:cxn modelId="{4C2326B2-8133-4538-82D3-84CC5FF880EE}" type="presOf" srcId="{BC7D9648-B477-4106-B8BA-97F9A3F8A72D}" destId="{ABF8DC76-5839-403E-B775-18B2E1E8D65D}" srcOrd="0" destOrd="0" presId="urn:microsoft.com/office/officeart/2005/8/layout/radial6"/>
    <dgm:cxn modelId="{C72FEAB5-20F6-498B-93A5-01450171F4CA}" srcId="{C28A5B84-151A-44FB-BEE5-F539C415F85A}" destId="{8A6DB5F5-9ACD-42EB-B1F3-B98AF91520A2}" srcOrd="2" destOrd="0" parTransId="{4389A49C-E368-4FAC-9EF2-D275F6DEA047}" sibTransId="{BC7D9648-B477-4106-B8BA-97F9A3F8A72D}"/>
    <dgm:cxn modelId="{F67D9CD8-CB26-48E5-A26C-7EC38763CF1E}" type="presOf" srcId="{C28A5B84-151A-44FB-BEE5-F539C415F85A}" destId="{97CB4DE0-0713-479E-ABF2-2D7712FF4481}" srcOrd="0" destOrd="0" presId="urn:microsoft.com/office/officeart/2005/8/layout/radial6"/>
    <dgm:cxn modelId="{5B36B4EC-DEF1-4D2F-AB86-65C13E283906}" type="presOf" srcId="{4BCCF441-FCCE-474A-A90D-9918C00D9B8A}" destId="{AF09DF13-F616-4D23-963E-52E9B085BFCA}" srcOrd="0" destOrd="0" presId="urn:microsoft.com/office/officeart/2005/8/layout/radial6"/>
    <dgm:cxn modelId="{404BF045-1D6C-47F7-938C-D35DA9C5BB5B}" type="presParOf" srcId="{AF09DF13-F616-4D23-963E-52E9B085BFCA}" destId="{97CB4DE0-0713-479E-ABF2-2D7712FF4481}" srcOrd="0" destOrd="0" presId="urn:microsoft.com/office/officeart/2005/8/layout/radial6"/>
    <dgm:cxn modelId="{C471377B-01F2-4239-9DF9-02545389F0AA}" type="presParOf" srcId="{AF09DF13-F616-4D23-963E-52E9B085BFCA}" destId="{2F580B56-C93F-4B37-AEEC-626B25CFFE8B}" srcOrd="1" destOrd="0" presId="urn:microsoft.com/office/officeart/2005/8/layout/radial6"/>
    <dgm:cxn modelId="{B16FD4D0-7A65-4A27-980A-C570034B6177}" type="presParOf" srcId="{AF09DF13-F616-4D23-963E-52E9B085BFCA}" destId="{23B43EEE-592A-4775-BD31-BAB3563F77AF}" srcOrd="2" destOrd="0" presId="urn:microsoft.com/office/officeart/2005/8/layout/radial6"/>
    <dgm:cxn modelId="{FEBD55C5-E1FF-4B2A-BA50-CF2A8AC61635}" type="presParOf" srcId="{AF09DF13-F616-4D23-963E-52E9B085BFCA}" destId="{1BC57710-98E8-402F-B660-56582D122B19}" srcOrd="3" destOrd="0" presId="urn:microsoft.com/office/officeart/2005/8/layout/radial6"/>
    <dgm:cxn modelId="{413184CA-ABAD-434B-ACC3-2C80D4CC7834}" type="presParOf" srcId="{AF09DF13-F616-4D23-963E-52E9B085BFCA}" destId="{F9BFE521-2D28-4857-9C73-19ABD05773FC}" srcOrd="4" destOrd="0" presId="urn:microsoft.com/office/officeart/2005/8/layout/radial6"/>
    <dgm:cxn modelId="{31B7E67B-8013-4E22-A160-AE12D4A439D5}" type="presParOf" srcId="{AF09DF13-F616-4D23-963E-52E9B085BFCA}" destId="{1D640775-665A-4143-B707-79DAF802B9A1}" srcOrd="5" destOrd="0" presId="urn:microsoft.com/office/officeart/2005/8/layout/radial6"/>
    <dgm:cxn modelId="{9DEDF598-877A-4A08-BB0C-09060882FBC1}" type="presParOf" srcId="{AF09DF13-F616-4D23-963E-52E9B085BFCA}" destId="{DCC7EF1E-F1DB-40AA-B521-E435FE2641FB}" srcOrd="6" destOrd="0" presId="urn:microsoft.com/office/officeart/2005/8/layout/radial6"/>
    <dgm:cxn modelId="{6CFA64DD-81CF-43A6-93CC-204D670AF57B}" type="presParOf" srcId="{AF09DF13-F616-4D23-963E-52E9B085BFCA}" destId="{200473EA-4484-43FB-B8B2-78181DEB670B}" srcOrd="7" destOrd="0" presId="urn:microsoft.com/office/officeart/2005/8/layout/radial6"/>
    <dgm:cxn modelId="{ACF16422-AC8E-4F02-8682-03611A6F3A30}" type="presParOf" srcId="{AF09DF13-F616-4D23-963E-52E9B085BFCA}" destId="{76842EB5-7419-49D9-915A-1A389665E949}" srcOrd="8" destOrd="0" presId="urn:microsoft.com/office/officeart/2005/8/layout/radial6"/>
    <dgm:cxn modelId="{E31AAB83-D088-4354-A16C-36954D862990}" type="presParOf" srcId="{AF09DF13-F616-4D23-963E-52E9B085BFCA}" destId="{ABF8DC76-5839-403E-B775-18B2E1E8D65D}"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5766C-228B-4248-8BE4-8B3E26C1DA88}">
      <dsp:nvSpPr>
        <dsp:cNvPr id="0" name=""/>
        <dsp:cNvSpPr/>
      </dsp:nvSpPr>
      <dsp:spPr>
        <a:xfrm rot="16200000">
          <a:off x="109248" y="2932"/>
          <a:ext cx="3058529" cy="3060181"/>
        </a:xfrm>
        <a:prstGeom prst="curvedRight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rot="5400000">
        <a:off x="108422" y="3758"/>
        <a:ext cx="3060181" cy="3058529"/>
      </dsp:txXfrm>
    </dsp:sp>
    <dsp:sp modelId="{289BC7A5-1204-46F2-B30B-1E7A89A9B013}">
      <dsp:nvSpPr>
        <dsp:cNvPr id="0" name=""/>
        <dsp:cNvSpPr/>
      </dsp:nvSpPr>
      <dsp:spPr>
        <a:xfrm rot="5400000">
          <a:off x="6789232" y="1879"/>
          <a:ext cx="3058529" cy="3058529"/>
        </a:xfrm>
        <a:prstGeom prst="upArrow">
          <a:avLst>
            <a:gd name="adj1" fmla="val 50000"/>
            <a:gd name="adj2" fmla="val 35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endParaRPr lang="da-DK" sz="5400" kern="1200" dirty="0"/>
        </a:p>
      </dsp:txBody>
      <dsp:txXfrm rot="-5400000">
        <a:off x="6789233" y="766511"/>
        <a:ext cx="2523286" cy="1529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8DC76-5839-403E-B775-18B2E1E8D65D}">
      <dsp:nvSpPr>
        <dsp:cNvPr id="0" name=""/>
        <dsp:cNvSpPr/>
      </dsp:nvSpPr>
      <dsp:spPr>
        <a:xfrm>
          <a:off x="1826901" y="773715"/>
          <a:ext cx="4460515" cy="4460515"/>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C7EF1E-F1DB-40AA-B521-E435FE2641FB}">
      <dsp:nvSpPr>
        <dsp:cNvPr id="0" name=""/>
        <dsp:cNvSpPr/>
      </dsp:nvSpPr>
      <dsp:spPr>
        <a:xfrm>
          <a:off x="1826901" y="773715"/>
          <a:ext cx="4460515" cy="4460515"/>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C57710-98E8-402F-B660-56582D122B19}">
      <dsp:nvSpPr>
        <dsp:cNvPr id="0" name=""/>
        <dsp:cNvSpPr/>
      </dsp:nvSpPr>
      <dsp:spPr>
        <a:xfrm>
          <a:off x="1826901" y="773715"/>
          <a:ext cx="4460515" cy="4460515"/>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CB4DE0-0713-479E-ABF2-2D7712FF4481}">
      <dsp:nvSpPr>
        <dsp:cNvPr id="0" name=""/>
        <dsp:cNvSpPr/>
      </dsp:nvSpPr>
      <dsp:spPr>
        <a:xfrm>
          <a:off x="3031237" y="1978051"/>
          <a:ext cx="2051843" cy="2051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da-DK" sz="2600" kern="1200" dirty="0"/>
            <a:t>Spejderen</a:t>
          </a:r>
        </a:p>
      </dsp:txBody>
      <dsp:txXfrm>
        <a:off x="3331722" y="2278536"/>
        <a:ext cx="1450873" cy="1450873"/>
      </dsp:txXfrm>
    </dsp:sp>
    <dsp:sp modelId="{2F580B56-C93F-4B37-AEEC-626B25CFFE8B}">
      <dsp:nvSpPr>
        <dsp:cNvPr id="0" name=""/>
        <dsp:cNvSpPr/>
      </dsp:nvSpPr>
      <dsp:spPr>
        <a:xfrm>
          <a:off x="3092755" y="-104023"/>
          <a:ext cx="1928809" cy="1858890"/>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a-DK" sz="1500" kern="1200" dirty="0"/>
            <a:t>Den guidende</a:t>
          </a:r>
        </a:p>
      </dsp:txBody>
      <dsp:txXfrm>
        <a:off x="3375223" y="168205"/>
        <a:ext cx="1363873" cy="1314434"/>
      </dsp:txXfrm>
    </dsp:sp>
    <dsp:sp modelId="{F9BFE521-2D28-4857-9C73-19ABD05773FC}">
      <dsp:nvSpPr>
        <dsp:cNvPr id="0" name=""/>
        <dsp:cNvSpPr/>
      </dsp:nvSpPr>
      <dsp:spPr>
        <a:xfrm>
          <a:off x="5007501" y="3199215"/>
          <a:ext cx="1872678" cy="178806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a-DK" sz="1500" kern="1200" dirty="0"/>
            <a:t>Den nysgerrige </a:t>
          </a:r>
        </a:p>
      </dsp:txBody>
      <dsp:txXfrm>
        <a:off x="5281748" y="3461071"/>
        <a:ext cx="1324184" cy="1264354"/>
      </dsp:txXfrm>
    </dsp:sp>
    <dsp:sp modelId="{200473EA-4484-43FB-B8B2-78181DEB670B}">
      <dsp:nvSpPr>
        <dsp:cNvPr id="0" name=""/>
        <dsp:cNvSpPr/>
      </dsp:nvSpPr>
      <dsp:spPr>
        <a:xfrm>
          <a:off x="1247820" y="3191394"/>
          <a:ext cx="1845317" cy="180370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a-DK" sz="1500" kern="1200" dirty="0"/>
            <a:t>Den problemløsende </a:t>
          </a:r>
        </a:p>
      </dsp:txBody>
      <dsp:txXfrm>
        <a:off x="1518060" y="3455541"/>
        <a:ext cx="1304837" cy="127541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31918-EB88-46C9-8DF0-92083CEAD72E}" type="datetimeFigureOut">
              <a:rPr lang="da-DK" smtClean="0"/>
              <a:t>13-06-2022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78188-B3CE-4DF7-A5B6-9C36C56BDC86}" type="slidenum">
              <a:rPr lang="da-DK" smtClean="0"/>
              <a:t>‹nr.›</a:t>
            </a:fld>
            <a:endParaRPr lang="da-DK"/>
          </a:p>
        </p:txBody>
      </p:sp>
    </p:spTree>
    <p:extLst>
      <p:ext uri="{BB962C8B-B14F-4D97-AF65-F5344CB8AC3E}">
        <p14:creationId xmlns:p14="http://schemas.microsoft.com/office/powerpoint/2010/main" val="102676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16D7A-EF97-4693-9618-71EA373FF57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F6D22C4-0F45-4161-92D2-77A440A93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5DE4C16-701E-4024-83BD-24A99E8BD6F2}"/>
              </a:ext>
            </a:extLst>
          </p:cNvPr>
          <p:cNvSpPr>
            <a:spLocks noGrp="1"/>
          </p:cNvSpPr>
          <p:nvPr>
            <p:ph type="dt" sz="half" idx="10"/>
          </p:nvPr>
        </p:nvSpPr>
        <p:spPr/>
        <p:txBody>
          <a:bodyPr/>
          <a:lstStyle/>
          <a:p>
            <a:fld id="{5C78E40B-3345-4114-BBF5-3D277F51242D}" type="datetime1">
              <a:rPr lang="da-DK" smtClean="0"/>
              <a:t>13-06-2022</a:t>
            </a:fld>
            <a:endParaRPr lang="da-DK"/>
          </a:p>
        </p:txBody>
      </p:sp>
      <p:sp>
        <p:nvSpPr>
          <p:cNvPr id="5" name="Pladsholder til sidefod 4">
            <a:extLst>
              <a:ext uri="{FF2B5EF4-FFF2-40B4-BE49-F238E27FC236}">
                <a16:creationId xmlns:a16="http://schemas.microsoft.com/office/drawing/2014/main" id="{617B6274-B640-4C8E-9043-2463C7A85AD4}"/>
              </a:ext>
            </a:extLst>
          </p:cNvPr>
          <p:cNvSpPr>
            <a:spLocks noGrp="1"/>
          </p:cNvSpPr>
          <p:nvPr>
            <p:ph type="ftr" sz="quarter" idx="11"/>
          </p:nvPr>
        </p:nvSpPr>
        <p:spPr/>
        <p:txBody>
          <a:bodyPr/>
          <a:lstStyle/>
          <a:p>
            <a:r>
              <a:rPr lang="da-DK"/>
              <a:t>Sebastian Damkjær-Ohlsen, Cand.pæd.pæd.psyk</a:t>
            </a:r>
          </a:p>
        </p:txBody>
      </p:sp>
      <p:sp>
        <p:nvSpPr>
          <p:cNvPr id="6" name="Pladsholder til slidenummer 5">
            <a:extLst>
              <a:ext uri="{FF2B5EF4-FFF2-40B4-BE49-F238E27FC236}">
                <a16:creationId xmlns:a16="http://schemas.microsoft.com/office/drawing/2014/main" id="{552E3B84-7735-4830-AEBE-8D18610491FF}"/>
              </a:ext>
            </a:extLst>
          </p:cNvPr>
          <p:cNvSpPr>
            <a:spLocks noGrp="1"/>
          </p:cNvSpPr>
          <p:nvPr>
            <p:ph type="sldNum" sz="quarter" idx="12"/>
          </p:nvPr>
        </p:nvSpPr>
        <p:spPr/>
        <p:txBody>
          <a:bodyPr/>
          <a:lstStyle/>
          <a:p>
            <a:fld id="{6CC95168-ECA2-4899-9D12-C23CA8767AF1}" type="slidenum">
              <a:rPr lang="da-DK" smtClean="0"/>
              <a:t>‹nr.›</a:t>
            </a:fld>
            <a:endParaRPr lang="da-DK"/>
          </a:p>
        </p:txBody>
      </p:sp>
    </p:spTree>
    <p:extLst>
      <p:ext uri="{BB962C8B-B14F-4D97-AF65-F5344CB8AC3E}">
        <p14:creationId xmlns:p14="http://schemas.microsoft.com/office/powerpoint/2010/main" val="220973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6A117-5285-495B-B7BC-6B5B93CD380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0CA25AB-C425-4316-843A-9B2987B5377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897C090-33AF-43E1-A5EA-2A026D5DB874}"/>
              </a:ext>
            </a:extLst>
          </p:cNvPr>
          <p:cNvSpPr>
            <a:spLocks noGrp="1"/>
          </p:cNvSpPr>
          <p:nvPr>
            <p:ph type="dt" sz="half" idx="10"/>
          </p:nvPr>
        </p:nvSpPr>
        <p:spPr/>
        <p:txBody>
          <a:bodyPr/>
          <a:lstStyle/>
          <a:p>
            <a:fld id="{756DC37D-F580-4E10-B2D0-79287D077A0D}" type="datetime1">
              <a:rPr lang="da-DK" smtClean="0"/>
              <a:t>13-06-2022</a:t>
            </a:fld>
            <a:endParaRPr lang="da-DK"/>
          </a:p>
        </p:txBody>
      </p:sp>
      <p:sp>
        <p:nvSpPr>
          <p:cNvPr id="5" name="Pladsholder til sidefod 4">
            <a:extLst>
              <a:ext uri="{FF2B5EF4-FFF2-40B4-BE49-F238E27FC236}">
                <a16:creationId xmlns:a16="http://schemas.microsoft.com/office/drawing/2014/main" id="{C36468C0-9ECD-4B51-B67F-B5444C40F2DA}"/>
              </a:ext>
            </a:extLst>
          </p:cNvPr>
          <p:cNvSpPr>
            <a:spLocks noGrp="1"/>
          </p:cNvSpPr>
          <p:nvPr>
            <p:ph type="ftr" sz="quarter" idx="11"/>
          </p:nvPr>
        </p:nvSpPr>
        <p:spPr/>
        <p:txBody>
          <a:bodyPr/>
          <a:lstStyle/>
          <a:p>
            <a:r>
              <a:rPr lang="da-DK"/>
              <a:t>Sebastian Damkjær-Ohlsen, Cand.pæd.pæd.psyk</a:t>
            </a:r>
          </a:p>
        </p:txBody>
      </p:sp>
      <p:sp>
        <p:nvSpPr>
          <p:cNvPr id="6" name="Pladsholder til slidenummer 5">
            <a:extLst>
              <a:ext uri="{FF2B5EF4-FFF2-40B4-BE49-F238E27FC236}">
                <a16:creationId xmlns:a16="http://schemas.microsoft.com/office/drawing/2014/main" id="{221E3B1B-EFE7-455B-A90C-DD974085EA77}"/>
              </a:ext>
            </a:extLst>
          </p:cNvPr>
          <p:cNvSpPr>
            <a:spLocks noGrp="1"/>
          </p:cNvSpPr>
          <p:nvPr>
            <p:ph type="sldNum" sz="quarter" idx="12"/>
          </p:nvPr>
        </p:nvSpPr>
        <p:spPr/>
        <p:txBody>
          <a:bodyPr/>
          <a:lstStyle/>
          <a:p>
            <a:fld id="{6CC95168-ECA2-4899-9D12-C23CA8767AF1}" type="slidenum">
              <a:rPr lang="da-DK" smtClean="0"/>
              <a:t>‹nr.›</a:t>
            </a:fld>
            <a:endParaRPr lang="da-DK"/>
          </a:p>
        </p:txBody>
      </p:sp>
    </p:spTree>
    <p:extLst>
      <p:ext uri="{BB962C8B-B14F-4D97-AF65-F5344CB8AC3E}">
        <p14:creationId xmlns:p14="http://schemas.microsoft.com/office/powerpoint/2010/main" val="91691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AFAFB64-EBAA-48EC-9842-A531031654F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6BD2928-E74B-4715-A499-4448863548D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A676E65-1D41-4064-82CC-BE73E81580E5}"/>
              </a:ext>
            </a:extLst>
          </p:cNvPr>
          <p:cNvSpPr>
            <a:spLocks noGrp="1"/>
          </p:cNvSpPr>
          <p:nvPr>
            <p:ph type="dt" sz="half" idx="10"/>
          </p:nvPr>
        </p:nvSpPr>
        <p:spPr/>
        <p:txBody>
          <a:bodyPr/>
          <a:lstStyle/>
          <a:p>
            <a:fld id="{252CF502-1208-47B9-8D86-8B2685417B92}" type="datetime1">
              <a:rPr lang="da-DK" smtClean="0"/>
              <a:t>13-06-2022</a:t>
            </a:fld>
            <a:endParaRPr lang="da-DK"/>
          </a:p>
        </p:txBody>
      </p:sp>
      <p:sp>
        <p:nvSpPr>
          <p:cNvPr id="5" name="Pladsholder til sidefod 4">
            <a:extLst>
              <a:ext uri="{FF2B5EF4-FFF2-40B4-BE49-F238E27FC236}">
                <a16:creationId xmlns:a16="http://schemas.microsoft.com/office/drawing/2014/main" id="{A6D02C0F-3E64-4FC0-99E8-F35D8F9CF97F}"/>
              </a:ext>
            </a:extLst>
          </p:cNvPr>
          <p:cNvSpPr>
            <a:spLocks noGrp="1"/>
          </p:cNvSpPr>
          <p:nvPr>
            <p:ph type="ftr" sz="quarter" idx="11"/>
          </p:nvPr>
        </p:nvSpPr>
        <p:spPr/>
        <p:txBody>
          <a:bodyPr/>
          <a:lstStyle/>
          <a:p>
            <a:r>
              <a:rPr lang="da-DK"/>
              <a:t>Sebastian Damkjær-Ohlsen, Cand.pæd.pæd.psyk</a:t>
            </a:r>
          </a:p>
        </p:txBody>
      </p:sp>
      <p:sp>
        <p:nvSpPr>
          <p:cNvPr id="6" name="Pladsholder til slidenummer 5">
            <a:extLst>
              <a:ext uri="{FF2B5EF4-FFF2-40B4-BE49-F238E27FC236}">
                <a16:creationId xmlns:a16="http://schemas.microsoft.com/office/drawing/2014/main" id="{FDB9EEBD-88BD-4B00-A83A-5CD731B67C3B}"/>
              </a:ext>
            </a:extLst>
          </p:cNvPr>
          <p:cNvSpPr>
            <a:spLocks noGrp="1"/>
          </p:cNvSpPr>
          <p:nvPr>
            <p:ph type="sldNum" sz="quarter" idx="12"/>
          </p:nvPr>
        </p:nvSpPr>
        <p:spPr/>
        <p:txBody>
          <a:bodyPr/>
          <a:lstStyle/>
          <a:p>
            <a:fld id="{6CC95168-ECA2-4899-9D12-C23CA8767AF1}" type="slidenum">
              <a:rPr lang="da-DK" smtClean="0"/>
              <a:t>‹nr.›</a:t>
            </a:fld>
            <a:endParaRPr lang="da-DK"/>
          </a:p>
        </p:txBody>
      </p:sp>
    </p:spTree>
    <p:extLst>
      <p:ext uri="{BB962C8B-B14F-4D97-AF65-F5344CB8AC3E}">
        <p14:creationId xmlns:p14="http://schemas.microsoft.com/office/powerpoint/2010/main" val="20784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DCDB5-6BA4-4400-9D9B-4996BF4EDA3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A051270-0675-42FF-AB94-82F8C969185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6F35614-5FDE-4D30-8960-48FE3965B4C1}"/>
              </a:ext>
            </a:extLst>
          </p:cNvPr>
          <p:cNvSpPr>
            <a:spLocks noGrp="1"/>
          </p:cNvSpPr>
          <p:nvPr>
            <p:ph type="dt" sz="half" idx="10"/>
          </p:nvPr>
        </p:nvSpPr>
        <p:spPr/>
        <p:txBody>
          <a:bodyPr/>
          <a:lstStyle/>
          <a:p>
            <a:fld id="{8BD69143-8598-40FF-AE1F-8A62C95D1E0A}" type="datetime1">
              <a:rPr lang="da-DK" smtClean="0"/>
              <a:t>13-06-2022</a:t>
            </a:fld>
            <a:endParaRPr lang="da-DK"/>
          </a:p>
        </p:txBody>
      </p:sp>
      <p:sp>
        <p:nvSpPr>
          <p:cNvPr id="5" name="Pladsholder til sidefod 4">
            <a:extLst>
              <a:ext uri="{FF2B5EF4-FFF2-40B4-BE49-F238E27FC236}">
                <a16:creationId xmlns:a16="http://schemas.microsoft.com/office/drawing/2014/main" id="{CCA7FC33-A0D7-4C2F-BEE4-4C4AC30AA414}"/>
              </a:ext>
            </a:extLst>
          </p:cNvPr>
          <p:cNvSpPr>
            <a:spLocks noGrp="1"/>
          </p:cNvSpPr>
          <p:nvPr>
            <p:ph type="ftr" sz="quarter" idx="11"/>
          </p:nvPr>
        </p:nvSpPr>
        <p:spPr/>
        <p:txBody>
          <a:bodyPr/>
          <a:lstStyle/>
          <a:p>
            <a:r>
              <a:rPr lang="da-DK"/>
              <a:t>Sebastian Damkjær-Ohlsen, Cand.pæd.pæd.psyk</a:t>
            </a:r>
          </a:p>
        </p:txBody>
      </p:sp>
      <p:sp>
        <p:nvSpPr>
          <p:cNvPr id="6" name="Pladsholder til slidenummer 5">
            <a:extLst>
              <a:ext uri="{FF2B5EF4-FFF2-40B4-BE49-F238E27FC236}">
                <a16:creationId xmlns:a16="http://schemas.microsoft.com/office/drawing/2014/main" id="{07792F1C-A470-49B6-8359-A1351C57C259}"/>
              </a:ext>
            </a:extLst>
          </p:cNvPr>
          <p:cNvSpPr>
            <a:spLocks noGrp="1"/>
          </p:cNvSpPr>
          <p:nvPr>
            <p:ph type="sldNum" sz="quarter" idx="12"/>
          </p:nvPr>
        </p:nvSpPr>
        <p:spPr/>
        <p:txBody>
          <a:bodyPr/>
          <a:lstStyle/>
          <a:p>
            <a:fld id="{6CC95168-ECA2-4899-9D12-C23CA8767AF1}" type="slidenum">
              <a:rPr lang="da-DK" smtClean="0"/>
              <a:t>‹nr.›</a:t>
            </a:fld>
            <a:endParaRPr lang="da-DK"/>
          </a:p>
        </p:txBody>
      </p:sp>
    </p:spTree>
    <p:extLst>
      <p:ext uri="{BB962C8B-B14F-4D97-AF65-F5344CB8AC3E}">
        <p14:creationId xmlns:p14="http://schemas.microsoft.com/office/powerpoint/2010/main" val="35851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7F861-C449-4D24-9125-FDAADE8BD76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CBFFD0B-7BC5-47CA-8920-5DB2CD5D58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4CAB57B-3D26-4659-8C54-E7D5CCE0E70C}"/>
              </a:ext>
            </a:extLst>
          </p:cNvPr>
          <p:cNvSpPr>
            <a:spLocks noGrp="1"/>
          </p:cNvSpPr>
          <p:nvPr>
            <p:ph type="dt" sz="half" idx="10"/>
          </p:nvPr>
        </p:nvSpPr>
        <p:spPr/>
        <p:txBody>
          <a:bodyPr/>
          <a:lstStyle/>
          <a:p>
            <a:fld id="{1AAD33BF-E0A3-480C-8A9B-1AAB55840D37}" type="datetime1">
              <a:rPr lang="da-DK" smtClean="0"/>
              <a:t>13-06-2022</a:t>
            </a:fld>
            <a:endParaRPr lang="da-DK"/>
          </a:p>
        </p:txBody>
      </p:sp>
      <p:sp>
        <p:nvSpPr>
          <p:cNvPr id="5" name="Pladsholder til sidefod 4">
            <a:extLst>
              <a:ext uri="{FF2B5EF4-FFF2-40B4-BE49-F238E27FC236}">
                <a16:creationId xmlns:a16="http://schemas.microsoft.com/office/drawing/2014/main" id="{1CEEEDC7-6DBE-4D64-B341-F7DD464F1A93}"/>
              </a:ext>
            </a:extLst>
          </p:cNvPr>
          <p:cNvSpPr>
            <a:spLocks noGrp="1"/>
          </p:cNvSpPr>
          <p:nvPr>
            <p:ph type="ftr" sz="quarter" idx="11"/>
          </p:nvPr>
        </p:nvSpPr>
        <p:spPr/>
        <p:txBody>
          <a:bodyPr/>
          <a:lstStyle/>
          <a:p>
            <a:r>
              <a:rPr lang="da-DK"/>
              <a:t>Sebastian Damkjær-Ohlsen, Cand.pæd.pæd.psyk</a:t>
            </a:r>
          </a:p>
        </p:txBody>
      </p:sp>
      <p:sp>
        <p:nvSpPr>
          <p:cNvPr id="6" name="Pladsholder til slidenummer 5">
            <a:extLst>
              <a:ext uri="{FF2B5EF4-FFF2-40B4-BE49-F238E27FC236}">
                <a16:creationId xmlns:a16="http://schemas.microsoft.com/office/drawing/2014/main" id="{8AA0AF3E-E3BA-4D1C-B7FE-E703FE5F1B07}"/>
              </a:ext>
            </a:extLst>
          </p:cNvPr>
          <p:cNvSpPr>
            <a:spLocks noGrp="1"/>
          </p:cNvSpPr>
          <p:nvPr>
            <p:ph type="sldNum" sz="quarter" idx="12"/>
          </p:nvPr>
        </p:nvSpPr>
        <p:spPr/>
        <p:txBody>
          <a:bodyPr/>
          <a:lstStyle/>
          <a:p>
            <a:fld id="{6CC95168-ECA2-4899-9D12-C23CA8767AF1}" type="slidenum">
              <a:rPr lang="da-DK" smtClean="0"/>
              <a:t>‹nr.›</a:t>
            </a:fld>
            <a:endParaRPr lang="da-DK"/>
          </a:p>
        </p:txBody>
      </p:sp>
    </p:spTree>
    <p:extLst>
      <p:ext uri="{BB962C8B-B14F-4D97-AF65-F5344CB8AC3E}">
        <p14:creationId xmlns:p14="http://schemas.microsoft.com/office/powerpoint/2010/main" val="33597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C12E6-6889-4327-BD81-FEB147C79A6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C78AC97-8607-494D-86D4-A3440F144B4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9204E53-BF22-4F1F-A32E-692E3BC5C2D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BDDD3CC-C157-4F83-992D-3ED3DAC08CDF}"/>
              </a:ext>
            </a:extLst>
          </p:cNvPr>
          <p:cNvSpPr>
            <a:spLocks noGrp="1"/>
          </p:cNvSpPr>
          <p:nvPr>
            <p:ph type="dt" sz="half" idx="10"/>
          </p:nvPr>
        </p:nvSpPr>
        <p:spPr/>
        <p:txBody>
          <a:bodyPr/>
          <a:lstStyle/>
          <a:p>
            <a:fld id="{8DB6FE84-9A00-492A-9491-091B114D2881}" type="datetime1">
              <a:rPr lang="da-DK" smtClean="0"/>
              <a:t>13-06-2022</a:t>
            </a:fld>
            <a:endParaRPr lang="da-DK"/>
          </a:p>
        </p:txBody>
      </p:sp>
      <p:sp>
        <p:nvSpPr>
          <p:cNvPr id="6" name="Pladsholder til sidefod 5">
            <a:extLst>
              <a:ext uri="{FF2B5EF4-FFF2-40B4-BE49-F238E27FC236}">
                <a16:creationId xmlns:a16="http://schemas.microsoft.com/office/drawing/2014/main" id="{B115F489-2710-48FC-9675-EBA77C869501}"/>
              </a:ext>
            </a:extLst>
          </p:cNvPr>
          <p:cNvSpPr>
            <a:spLocks noGrp="1"/>
          </p:cNvSpPr>
          <p:nvPr>
            <p:ph type="ftr" sz="quarter" idx="11"/>
          </p:nvPr>
        </p:nvSpPr>
        <p:spPr/>
        <p:txBody>
          <a:bodyPr/>
          <a:lstStyle/>
          <a:p>
            <a:r>
              <a:rPr lang="da-DK"/>
              <a:t>Sebastian Damkjær-Ohlsen, Cand.pæd.pæd.psyk</a:t>
            </a:r>
          </a:p>
        </p:txBody>
      </p:sp>
      <p:sp>
        <p:nvSpPr>
          <p:cNvPr id="7" name="Pladsholder til slidenummer 6">
            <a:extLst>
              <a:ext uri="{FF2B5EF4-FFF2-40B4-BE49-F238E27FC236}">
                <a16:creationId xmlns:a16="http://schemas.microsoft.com/office/drawing/2014/main" id="{7C16D143-DBB9-4650-A64B-07F60EEF8BFD}"/>
              </a:ext>
            </a:extLst>
          </p:cNvPr>
          <p:cNvSpPr>
            <a:spLocks noGrp="1"/>
          </p:cNvSpPr>
          <p:nvPr>
            <p:ph type="sldNum" sz="quarter" idx="12"/>
          </p:nvPr>
        </p:nvSpPr>
        <p:spPr/>
        <p:txBody>
          <a:bodyPr/>
          <a:lstStyle/>
          <a:p>
            <a:fld id="{6CC95168-ECA2-4899-9D12-C23CA8767AF1}" type="slidenum">
              <a:rPr lang="da-DK" smtClean="0"/>
              <a:t>‹nr.›</a:t>
            </a:fld>
            <a:endParaRPr lang="da-DK"/>
          </a:p>
        </p:txBody>
      </p:sp>
    </p:spTree>
    <p:extLst>
      <p:ext uri="{BB962C8B-B14F-4D97-AF65-F5344CB8AC3E}">
        <p14:creationId xmlns:p14="http://schemas.microsoft.com/office/powerpoint/2010/main" val="368311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A6E8F-8CB7-44CA-B966-385298283F7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A753AB7-7AAB-4F55-AE61-848F2F311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8B6EB3B-BA05-48A6-820D-D7A84005475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847B4FA-2EE5-4853-8A8C-F78C8DCA28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13FF038-06C2-4565-A055-C66CA9C340C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36F5795-8E19-46BE-84EF-40115D669D93}"/>
              </a:ext>
            </a:extLst>
          </p:cNvPr>
          <p:cNvSpPr>
            <a:spLocks noGrp="1"/>
          </p:cNvSpPr>
          <p:nvPr>
            <p:ph type="dt" sz="half" idx="10"/>
          </p:nvPr>
        </p:nvSpPr>
        <p:spPr/>
        <p:txBody>
          <a:bodyPr/>
          <a:lstStyle/>
          <a:p>
            <a:fld id="{5DA343B5-3516-43BE-AB71-914EEBB8947B}" type="datetime1">
              <a:rPr lang="da-DK" smtClean="0"/>
              <a:t>13-06-2022</a:t>
            </a:fld>
            <a:endParaRPr lang="da-DK"/>
          </a:p>
        </p:txBody>
      </p:sp>
      <p:sp>
        <p:nvSpPr>
          <p:cNvPr id="8" name="Pladsholder til sidefod 7">
            <a:extLst>
              <a:ext uri="{FF2B5EF4-FFF2-40B4-BE49-F238E27FC236}">
                <a16:creationId xmlns:a16="http://schemas.microsoft.com/office/drawing/2014/main" id="{5537A9E9-F8EB-4C71-A658-C253D55AE492}"/>
              </a:ext>
            </a:extLst>
          </p:cNvPr>
          <p:cNvSpPr>
            <a:spLocks noGrp="1"/>
          </p:cNvSpPr>
          <p:nvPr>
            <p:ph type="ftr" sz="quarter" idx="11"/>
          </p:nvPr>
        </p:nvSpPr>
        <p:spPr/>
        <p:txBody>
          <a:bodyPr/>
          <a:lstStyle/>
          <a:p>
            <a:r>
              <a:rPr lang="da-DK"/>
              <a:t>Sebastian Damkjær-Ohlsen, Cand.pæd.pæd.psyk</a:t>
            </a:r>
          </a:p>
        </p:txBody>
      </p:sp>
      <p:sp>
        <p:nvSpPr>
          <p:cNvPr id="9" name="Pladsholder til slidenummer 8">
            <a:extLst>
              <a:ext uri="{FF2B5EF4-FFF2-40B4-BE49-F238E27FC236}">
                <a16:creationId xmlns:a16="http://schemas.microsoft.com/office/drawing/2014/main" id="{52D160BE-B99E-446C-B0A0-991EAEA413C6}"/>
              </a:ext>
            </a:extLst>
          </p:cNvPr>
          <p:cNvSpPr>
            <a:spLocks noGrp="1"/>
          </p:cNvSpPr>
          <p:nvPr>
            <p:ph type="sldNum" sz="quarter" idx="12"/>
          </p:nvPr>
        </p:nvSpPr>
        <p:spPr/>
        <p:txBody>
          <a:bodyPr/>
          <a:lstStyle/>
          <a:p>
            <a:fld id="{6CC95168-ECA2-4899-9D12-C23CA8767AF1}" type="slidenum">
              <a:rPr lang="da-DK" smtClean="0"/>
              <a:t>‹nr.›</a:t>
            </a:fld>
            <a:endParaRPr lang="da-DK"/>
          </a:p>
        </p:txBody>
      </p:sp>
    </p:spTree>
    <p:extLst>
      <p:ext uri="{BB962C8B-B14F-4D97-AF65-F5344CB8AC3E}">
        <p14:creationId xmlns:p14="http://schemas.microsoft.com/office/powerpoint/2010/main" val="226043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496792-1099-41FF-998E-E8CEC723A8D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16278E9-34FE-48CF-A9A1-BCF094DDE5C9}"/>
              </a:ext>
            </a:extLst>
          </p:cNvPr>
          <p:cNvSpPr>
            <a:spLocks noGrp="1"/>
          </p:cNvSpPr>
          <p:nvPr>
            <p:ph type="dt" sz="half" idx="10"/>
          </p:nvPr>
        </p:nvSpPr>
        <p:spPr/>
        <p:txBody>
          <a:bodyPr/>
          <a:lstStyle/>
          <a:p>
            <a:fld id="{9B071F62-79C2-4E51-BF21-149B54861906}" type="datetime1">
              <a:rPr lang="da-DK" smtClean="0"/>
              <a:t>13-06-2022</a:t>
            </a:fld>
            <a:endParaRPr lang="da-DK"/>
          </a:p>
        </p:txBody>
      </p:sp>
      <p:sp>
        <p:nvSpPr>
          <p:cNvPr id="4" name="Pladsholder til sidefod 3">
            <a:extLst>
              <a:ext uri="{FF2B5EF4-FFF2-40B4-BE49-F238E27FC236}">
                <a16:creationId xmlns:a16="http://schemas.microsoft.com/office/drawing/2014/main" id="{155A3F3A-B103-4D8F-9AFC-B726EF8AB6E4}"/>
              </a:ext>
            </a:extLst>
          </p:cNvPr>
          <p:cNvSpPr>
            <a:spLocks noGrp="1"/>
          </p:cNvSpPr>
          <p:nvPr>
            <p:ph type="ftr" sz="quarter" idx="11"/>
          </p:nvPr>
        </p:nvSpPr>
        <p:spPr/>
        <p:txBody>
          <a:bodyPr/>
          <a:lstStyle/>
          <a:p>
            <a:r>
              <a:rPr lang="da-DK"/>
              <a:t>Sebastian Damkjær-Ohlsen, Cand.pæd.pæd.psyk</a:t>
            </a:r>
          </a:p>
        </p:txBody>
      </p:sp>
      <p:sp>
        <p:nvSpPr>
          <p:cNvPr id="5" name="Pladsholder til slidenummer 4">
            <a:extLst>
              <a:ext uri="{FF2B5EF4-FFF2-40B4-BE49-F238E27FC236}">
                <a16:creationId xmlns:a16="http://schemas.microsoft.com/office/drawing/2014/main" id="{3F23FC56-9DC9-4DA9-B3B6-60A1D3BECC54}"/>
              </a:ext>
            </a:extLst>
          </p:cNvPr>
          <p:cNvSpPr>
            <a:spLocks noGrp="1"/>
          </p:cNvSpPr>
          <p:nvPr>
            <p:ph type="sldNum" sz="quarter" idx="12"/>
          </p:nvPr>
        </p:nvSpPr>
        <p:spPr/>
        <p:txBody>
          <a:bodyPr/>
          <a:lstStyle/>
          <a:p>
            <a:fld id="{6CC95168-ECA2-4899-9D12-C23CA8767AF1}" type="slidenum">
              <a:rPr lang="da-DK" smtClean="0"/>
              <a:t>‹nr.›</a:t>
            </a:fld>
            <a:endParaRPr lang="da-DK"/>
          </a:p>
        </p:txBody>
      </p:sp>
    </p:spTree>
    <p:extLst>
      <p:ext uri="{BB962C8B-B14F-4D97-AF65-F5344CB8AC3E}">
        <p14:creationId xmlns:p14="http://schemas.microsoft.com/office/powerpoint/2010/main" val="163354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6D7F105-CB13-4771-987B-C4F3BB59CDB9}"/>
              </a:ext>
            </a:extLst>
          </p:cNvPr>
          <p:cNvSpPr>
            <a:spLocks noGrp="1"/>
          </p:cNvSpPr>
          <p:nvPr>
            <p:ph type="dt" sz="half" idx="10"/>
          </p:nvPr>
        </p:nvSpPr>
        <p:spPr/>
        <p:txBody>
          <a:bodyPr/>
          <a:lstStyle/>
          <a:p>
            <a:fld id="{28A1321B-CA2B-4EB1-9247-C6552CEA8036}" type="datetime1">
              <a:rPr lang="da-DK" smtClean="0"/>
              <a:t>13-06-2022</a:t>
            </a:fld>
            <a:endParaRPr lang="da-DK"/>
          </a:p>
        </p:txBody>
      </p:sp>
      <p:sp>
        <p:nvSpPr>
          <p:cNvPr id="3" name="Pladsholder til sidefod 2">
            <a:extLst>
              <a:ext uri="{FF2B5EF4-FFF2-40B4-BE49-F238E27FC236}">
                <a16:creationId xmlns:a16="http://schemas.microsoft.com/office/drawing/2014/main" id="{7C174A37-4077-41AD-89F6-D0EDC0654D09}"/>
              </a:ext>
            </a:extLst>
          </p:cNvPr>
          <p:cNvSpPr>
            <a:spLocks noGrp="1"/>
          </p:cNvSpPr>
          <p:nvPr>
            <p:ph type="ftr" sz="quarter" idx="11"/>
          </p:nvPr>
        </p:nvSpPr>
        <p:spPr/>
        <p:txBody>
          <a:bodyPr/>
          <a:lstStyle/>
          <a:p>
            <a:r>
              <a:rPr lang="da-DK"/>
              <a:t>Sebastian Damkjær-Ohlsen, Cand.pæd.pæd.psyk</a:t>
            </a:r>
          </a:p>
        </p:txBody>
      </p:sp>
      <p:sp>
        <p:nvSpPr>
          <p:cNvPr id="4" name="Pladsholder til slidenummer 3">
            <a:extLst>
              <a:ext uri="{FF2B5EF4-FFF2-40B4-BE49-F238E27FC236}">
                <a16:creationId xmlns:a16="http://schemas.microsoft.com/office/drawing/2014/main" id="{F8C95C0D-8658-4964-9B19-17CCCF82AF1E}"/>
              </a:ext>
            </a:extLst>
          </p:cNvPr>
          <p:cNvSpPr>
            <a:spLocks noGrp="1"/>
          </p:cNvSpPr>
          <p:nvPr>
            <p:ph type="sldNum" sz="quarter" idx="12"/>
          </p:nvPr>
        </p:nvSpPr>
        <p:spPr/>
        <p:txBody>
          <a:bodyPr/>
          <a:lstStyle/>
          <a:p>
            <a:fld id="{6CC95168-ECA2-4899-9D12-C23CA8767AF1}" type="slidenum">
              <a:rPr lang="da-DK" smtClean="0"/>
              <a:t>‹nr.›</a:t>
            </a:fld>
            <a:endParaRPr lang="da-DK"/>
          </a:p>
        </p:txBody>
      </p:sp>
    </p:spTree>
    <p:extLst>
      <p:ext uri="{BB962C8B-B14F-4D97-AF65-F5344CB8AC3E}">
        <p14:creationId xmlns:p14="http://schemas.microsoft.com/office/powerpoint/2010/main" val="60308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8B0BA-CBD3-4ED8-8E44-1ABA0D1F7CF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AB06CCE-08F6-4531-955F-72735DC67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48DF5EA-0518-4170-8D24-3BCBFCAF0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C4EADDF-92EC-442D-BC2D-DC972EC0EC9D}"/>
              </a:ext>
            </a:extLst>
          </p:cNvPr>
          <p:cNvSpPr>
            <a:spLocks noGrp="1"/>
          </p:cNvSpPr>
          <p:nvPr>
            <p:ph type="dt" sz="half" idx="10"/>
          </p:nvPr>
        </p:nvSpPr>
        <p:spPr/>
        <p:txBody>
          <a:bodyPr/>
          <a:lstStyle/>
          <a:p>
            <a:fld id="{CAD8B7E9-2F5C-4310-81B1-3D548053B51F}" type="datetime1">
              <a:rPr lang="da-DK" smtClean="0"/>
              <a:t>13-06-2022</a:t>
            </a:fld>
            <a:endParaRPr lang="da-DK"/>
          </a:p>
        </p:txBody>
      </p:sp>
      <p:sp>
        <p:nvSpPr>
          <p:cNvPr id="6" name="Pladsholder til sidefod 5">
            <a:extLst>
              <a:ext uri="{FF2B5EF4-FFF2-40B4-BE49-F238E27FC236}">
                <a16:creationId xmlns:a16="http://schemas.microsoft.com/office/drawing/2014/main" id="{5F9A5E38-9CF6-4096-B828-A7E2C45077F9}"/>
              </a:ext>
            </a:extLst>
          </p:cNvPr>
          <p:cNvSpPr>
            <a:spLocks noGrp="1"/>
          </p:cNvSpPr>
          <p:nvPr>
            <p:ph type="ftr" sz="quarter" idx="11"/>
          </p:nvPr>
        </p:nvSpPr>
        <p:spPr/>
        <p:txBody>
          <a:bodyPr/>
          <a:lstStyle/>
          <a:p>
            <a:r>
              <a:rPr lang="da-DK"/>
              <a:t>Sebastian Damkjær-Ohlsen, Cand.pæd.pæd.psyk</a:t>
            </a:r>
          </a:p>
        </p:txBody>
      </p:sp>
      <p:sp>
        <p:nvSpPr>
          <p:cNvPr id="7" name="Pladsholder til slidenummer 6">
            <a:extLst>
              <a:ext uri="{FF2B5EF4-FFF2-40B4-BE49-F238E27FC236}">
                <a16:creationId xmlns:a16="http://schemas.microsoft.com/office/drawing/2014/main" id="{F2D19AB2-7891-457D-B705-2FF4CCA0309F}"/>
              </a:ext>
            </a:extLst>
          </p:cNvPr>
          <p:cNvSpPr>
            <a:spLocks noGrp="1"/>
          </p:cNvSpPr>
          <p:nvPr>
            <p:ph type="sldNum" sz="quarter" idx="12"/>
          </p:nvPr>
        </p:nvSpPr>
        <p:spPr/>
        <p:txBody>
          <a:bodyPr/>
          <a:lstStyle/>
          <a:p>
            <a:fld id="{6CC95168-ECA2-4899-9D12-C23CA8767AF1}" type="slidenum">
              <a:rPr lang="da-DK" smtClean="0"/>
              <a:t>‹nr.›</a:t>
            </a:fld>
            <a:endParaRPr lang="da-DK"/>
          </a:p>
        </p:txBody>
      </p:sp>
    </p:spTree>
    <p:extLst>
      <p:ext uri="{BB962C8B-B14F-4D97-AF65-F5344CB8AC3E}">
        <p14:creationId xmlns:p14="http://schemas.microsoft.com/office/powerpoint/2010/main" val="31913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0EAC3-7998-42F5-BFDB-3BB5B4B25EA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4F1F1CE-B7D7-440B-8916-CD1AC91B1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92ECE24-3892-4C18-9360-382746907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2245EA4-1FFF-41A5-8F3A-4B18712CE84F}"/>
              </a:ext>
            </a:extLst>
          </p:cNvPr>
          <p:cNvSpPr>
            <a:spLocks noGrp="1"/>
          </p:cNvSpPr>
          <p:nvPr>
            <p:ph type="dt" sz="half" idx="10"/>
          </p:nvPr>
        </p:nvSpPr>
        <p:spPr/>
        <p:txBody>
          <a:bodyPr/>
          <a:lstStyle/>
          <a:p>
            <a:fld id="{EC5455AF-E3E5-4D88-AEED-7372E4905144}" type="datetime1">
              <a:rPr lang="da-DK" smtClean="0"/>
              <a:t>13-06-2022</a:t>
            </a:fld>
            <a:endParaRPr lang="da-DK"/>
          </a:p>
        </p:txBody>
      </p:sp>
      <p:sp>
        <p:nvSpPr>
          <p:cNvPr id="6" name="Pladsholder til sidefod 5">
            <a:extLst>
              <a:ext uri="{FF2B5EF4-FFF2-40B4-BE49-F238E27FC236}">
                <a16:creationId xmlns:a16="http://schemas.microsoft.com/office/drawing/2014/main" id="{07242434-FFD0-4771-B5F6-AC69DE4A665D}"/>
              </a:ext>
            </a:extLst>
          </p:cNvPr>
          <p:cNvSpPr>
            <a:spLocks noGrp="1"/>
          </p:cNvSpPr>
          <p:nvPr>
            <p:ph type="ftr" sz="quarter" idx="11"/>
          </p:nvPr>
        </p:nvSpPr>
        <p:spPr/>
        <p:txBody>
          <a:bodyPr/>
          <a:lstStyle/>
          <a:p>
            <a:r>
              <a:rPr lang="da-DK"/>
              <a:t>Sebastian Damkjær-Ohlsen, Cand.pæd.pæd.psyk</a:t>
            </a:r>
          </a:p>
        </p:txBody>
      </p:sp>
      <p:sp>
        <p:nvSpPr>
          <p:cNvPr id="7" name="Pladsholder til slidenummer 6">
            <a:extLst>
              <a:ext uri="{FF2B5EF4-FFF2-40B4-BE49-F238E27FC236}">
                <a16:creationId xmlns:a16="http://schemas.microsoft.com/office/drawing/2014/main" id="{160CBE8B-BD73-4634-BE8E-E376728A35DD}"/>
              </a:ext>
            </a:extLst>
          </p:cNvPr>
          <p:cNvSpPr>
            <a:spLocks noGrp="1"/>
          </p:cNvSpPr>
          <p:nvPr>
            <p:ph type="sldNum" sz="quarter" idx="12"/>
          </p:nvPr>
        </p:nvSpPr>
        <p:spPr/>
        <p:txBody>
          <a:bodyPr/>
          <a:lstStyle/>
          <a:p>
            <a:fld id="{6CC95168-ECA2-4899-9D12-C23CA8767AF1}" type="slidenum">
              <a:rPr lang="da-DK" smtClean="0"/>
              <a:t>‹nr.›</a:t>
            </a:fld>
            <a:endParaRPr lang="da-DK"/>
          </a:p>
        </p:txBody>
      </p:sp>
    </p:spTree>
    <p:extLst>
      <p:ext uri="{BB962C8B-B14F-4D97-AF65-F5344CB8AC3E}">
        <p14:creationId xmlns:p14="http://schemas.microsoft.com/office/powerpoint/2010/main" val="422849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7168A91-6F18-4FF9-B29E-E2B80B99D7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7159AA7-8481-4546-9A2A-D74E1FA8E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AAA0428-01BA-4C8E-82C1-4E56A560C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9BBFA-C640-4783-825B-FAEDCFFF830C}" type="datetime1">
              <a:rPr lang="da-DK" smtClean="0"/>
              <a:t>13-06-2022</a:t>
            </a:fld>
            <a:endParaRPr lang="da-DK"/>
          </a:p>
        </p:txBody>
      </p:sp>
      <p:sp>
        <p:nvSpPr>
          <p:cNvPr id="5" name="Pladsholder til sidefod 4">
            <a:extLst>
              <a:ext uri="{FF2B5EF4-FFF2-40B4-BE49-F238E27FC236}">
                <a16:creationId xmlns:a16="http://schemas.microsoft.com/office/drawing/2014/main" id="{0E0A2715-DEAA-46D6-A2AC-D5915EB3EC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Sebastian Damkjær-Ohlsen, Cand.pæd.pæd.psyk</a:t>
            </a:r>
          </a:p>
        </p:txBody>
      </p:sp>
      <p:sp>
        <p:nvSpPr>
          <p:cNvPr id="6" name="Pladsholder til slidenummer 5">
            <a:extLst>
              <a:ext uri="{FF2B5EF4-FFF2-40B4-BE49-F238E27FC236}">
                <a16:creationId xmlns:a16="http://schemas.microsoft.com/office/drawing/2014/main" id="{97A30985-1E61-4271-9C73-157E0961B1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95168-ECA2-4899-9D12-C23CA8767AF1}" type="slidenum">
              <a:rPr lang="da-DK" smtClean="0"/>
              <a:t>‹nr.›</a:t>
            </a:fld>
            <a:endParaRPr lang="da-DK"/>
          </a:p>
        </p:txBody>
      </p:sp>
    </p:spTree>
    <p:extLst>
      <p:ext uri="{BB962C8B-B14F-4D97-AF65-F5344CB8AC3E}">
        <p14:creationId xmlns:p14="http://schemas.microsoft.com/office/powerpoint/2010/main" val="50586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mailto:sdo@hr7.dk" TargetMode="External"/><Relationship Id="rId2" Type="http://schemas.openxmlformats.org/officeDocument/2006/relationships/hyperlink" Target="mailto:sdo@dds.dk"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nsted Skov">
            <a:extLst>
              <a:ext uri="{FF2B5EF4-FFF2-40B4-BE49-F238E27FC236}">
                <a16:creationId xmlns:a16="http://schemas.microsoft.com/office/drawing/2014/main" id="{0AF0669D-E54C-4C1B-AE56-6D3584A7C4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FA38D2-2780-477F-967E-3750019BA5E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a-DK" sz="5200" b="1" dirty="0">
                <a:solidFill>
                  <a:srgbClr val="FFFFFF"/>
                </a:solidFill>
              </a:rPr>
              <a:t>Hvordan snakker vi med børn og unge om de svære emner?</a:t>
            </a:r>
          </a:p>
        </p:txBody>
      </p:sp>
      <p:sp>
        <p:nvSpPr>
          <p:cNvPr id="3" name="Undertitel 2">
            <a:extLst>
              <a:ext uri="{FF2B5EF4-FFF2-40B4-BE49-F238E27FC236}">
                <a16:creationId xmlns:a16="http://schemas.microsoft.com/office/drawing/2014/main" id="{9C9ED142-569E-4D1F-ADA4-E4AA787DE053}"/>
              </a:ext>
            </a:extLst>
          </p:cNvPr>
          <p:cNvSpPr>
            <a:spLocks noGrp="1"/>
          </p:cNvSpPr>
          <p:nvPr>
            <p:ph type="subTitle" idx="1"/>
          </p:nvPr>
        </p:nvSpPr>
        <p:spPr>
          <a:xfrm>
            <a:off x="1097280" y="5575293"/>
            <a:ext cx="10058400" cy="1282707"/>
          </a:xfrm>
          <a:effectLst>
            <a:outerShdw blurRad="50800" dist="38100" dir="2700000" algn="tl" rotWithShape="0">
              <a:prstClr val="black">
                <a:alpha val="40000"/>
              </a:prstClr>
            </a:outerShdw>
          </a:effectLst>
        </p:spPr>
        <p:txBody>
          <a:bodyPr>
            <a:normAutofit/>
          </a:bodyPr>
          <a:lstStyle/>
          <a:p>
            <a:r>
              <a:rPr lang="da-DK" sz="2000" b="1" dirty="0">
                <a:solidFill>
                  <a:srgbClr val="FFFFFF"/>
                </a:solidFill>
                <a:latin typeface="+mj-lt"/>
              </a:rPr>
              <a:t>Sebastian Damkjær-Ohlsen</a:t>
            </a:r>
          </a:p>
          <a:p>
            <a:r>
              <a:rPr lang="da-DK" sz="2000" dirty="0" err="1">
                <a:solidFill>
                  <a:srgbClr val="FFFFFF"/>
                </a:solidFill>
                <a:latin typeface="+mj-lt"/>
              </a:rPr>
              <a:t>cand.pæd.pæd.psyk</a:t>
            </a:r>
            <a:r>
              <a:rPr lang="da-DK" sz="2000" dirty="0">
                <a:solidFill>
                  <a:srgbClr val="FFFFFF"/>
                </a:solidFill>
                <a:latin typeface="+mj-lt"/>
              </a:rPr>
              <a:t>, partner i HR7 </a:t>
            </a:r>
            <a:r>
              <a:rPr lang="da-DK" sz="2000" dirty="0" err="1">
                <a:solidFill>
                  <a:srgbClr val="FFFFFF"/>
                </a:solidFill>
                <a:latin typeface="+mj-lt"/>
              </a:rPr>
              <a:t>erhvervspsykologi</a:t>
            </a:r>
            <a:r>
              <a:rPr lang="da-DK" sz="2000" dirty="0">
                <a:solidFill>
                  <a:srgbClr val="FFFFFF"/>
                </a:solidFill>
                <a:latin typeface="+mj-lt"/>
              </a:rPr>
              <a:t> og videnskabelig</a:t>
            </a:r>
          </a:p>
          <a:p>
            <a:r>
              <a:rPr lang="da-DK" sz="2000" dirty="0">
                <a:solidFill>
                  <a:srgbClr val="FFFFFF"/>
                </a:solidFill>
                <a:latin typeface="+mj-lt"/>
              </a:rPr>
              <a:t>medarbejder på Danmarks Pædagogiske Universitet</a:t>
            </a:r>
          </a:p>
        </p:txBody>
      </p:sp>
      <p:sp>
        <p:nvSpPr>
          <p:cNvPr id="4" name="Pladsholder til sidefod 3">
            <a:extLst>
              <a:ext uri="{FF2B5EF4-FFF2-40B4-BE49-F238E27FC236}">
                <a16:creationId xmlns:a16="http://schemas.microsoft.com/office/drawing/2014/main" id="{55B145DB-D66B-4881-9BF1-4E985B782DA2}"/>
              </a:ext>
            </a:extLst>
          </p:cNvPr>
          <p:cNvSpPr>
            <a:spLocks noGrp="1"/>
          </p:cNvSpPr>
          <p:nvPr>
            <p:ph type="ftr" sz="quarter" idx="11"/>
          </p:nvPr>
        </p:nvSpPr>
        <p:spPr/>
        <p:txBody>
          <a:bodyPr/>
          <a:lstStyle/>
          <a:p>
            <a:r>
              <a:rPr lang="da-DK"/>
              <a:t>Sebastian Damkjær-Ohlsen, Cand.pæd.pæd.psyk</a:t>
            </a:r>
          </a:p>
        </p:txBody>
      </p:sp>
      <p:sp>
        <p:nvSpPr>
          <p:cNvPr id="5" name="Pladsholder til slidenummer 4">
            <a:extLst>
              <a:ext uri="{FF2B5EF4-FFF2-40B4-BE49-F238E27FC236}">
                <a16:creationId xmlns:a16="http://schemas.microsoft.com/office/drawing/2014/main" id="{8653635C-05D5-4750-8A78-84A72AC89175}"/>
              </a:ext>
            </a:extLst>
          </p:cNvPr>
          <p:cNvSpPr>
            <a:spLocks noGrp="1"/>
          </p:cNvSpPr>
          <p:nvPr>
            <p:ph type="sldNum" sz="quarter" idx="12"/>
          </p:nvPr>
        </p:nvSpPr>
        <p:spPr/>
        <p:txBody>
          <a:bodyPr/>
          <a:lstStyle/>
          <a:p>
            <a:fld id="{6CC95168-ECA2-4899-9D12-C23CA8767AF1}" type="slidenum">
              <a:rPr lang="da-DK" smtClean="0"/>
              <a:t>1</a:t>
            </a:fld>
            <a:endParaRPr lang="da-DK"/>
          </a:p>
        </p:txBody>
      </p:sp>
    </p:spTree>
    <p:extLst>
      <p:ext uri="{BB962C8B-B14F-4D97-AF65-F5344CB8AC3E}">
        <p14:creationId xmlns:p14="http://schemas.microsoft.com/office/powerpoint/2010/main" val="171239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7A3C7-7C07-4899-9574-B48BD0C367B9}"/>
              </a:ext>
            </a:extLst>
          </p:cNvPr>
          <p:cNvSpPr>
            <a:spLocks noGrp="1"/>
          </p:cNvSpPr>
          <p:nvPr>
            <p:ph type="title"/>
          </p:nvPr>
        </p:nvSpPr>
        <p:spPr>
          <a:xfrm>
            <a:off x="838201" y="365125"/>
            <a:ext cx="5251316" cy="1807305"/>
          </a:xfrm>
        </p:spPr>
        <p:txBody>
          <a:bodyPr>
            <a:normAutofit/>
          </a:bodyPr>
          <a:lstStyle/>
          <a:p>
            <a:r>
              <a:rPr lang="da-DK" b="1">
                <a:effectLst/>
                <a:latin typeface="Calibri" panose="020F0502020204030204" pitchFamily="34" charset="0"/>
                <a:ea typeface="Calibri" panose="020F0502020204030204" pitchFamily="34" charset="0"/>
                <a:cs typeface="Times New Roman" panose="02020603050405020304" pitchFamily="18" charset="0"/>
              </a:rPr>
              <a:t>Hvorfor får børn hjemve?</a:t>
            </a:r>
            <a:endParaRPr lang="da-DK" dirty="0"/>
          </a:p>
        </p:txBody>
      </p:sp>
      <p:sp>
        <p:nvSpPr>
          <p:cNvPr id="3" name="Pladsholder til indhold 2">
            <a:extLst>
              <a:ext uri="{FF2B5EF4-FFF2-40B4-BE49-F238E27FC236}">
                <a16:creationId xmlns:a16="http://schemas.microsoft.com/office/drawing/2014/main" id="{155DCF09-45F9-4104-AD66-B27492B2F915}"/>
              </a:ext>
            </a:extLst>
          </p:cNvPr>
          <p:cNvSpPr>
            <a:spLocks noGrp="1"/>
          </p:cNvSpPr>
          <p:nvPr>
            <p:ph idx="1"/>
          </p:nvPr>
        </p:nvSpPr>
        <p:spPr>
          <a:xfrm>
            <a:off x="838201" y="2373936"/>
            <a:ext cx="5257799" cy="3945583"/>
          </a:xfrm>
        </p:spPr>
        <p:txBody>
          <a:bodyPr>
            <a:normAutofit/>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Hjemve er helt normalt og er en del af mange børns udvikling. </a:t>
            </a:r>
          </a:p>
          <a:p>
            <a:r>
              <a:rPr lang="da-DK" sz="1800" dirty="0">
                <a:latin typeface="Calibri" panose="020F0502020204030204" pitchFamily="34" charset="0"/>
                <a:ea typeface="Calibri" panose="020F0502020204030204" pitchFamily="34" charset="0"/>
                <a:cs typeface="Times New Roman" panose="02020603050405020304" pitchFamily="18" charset="0"/>
              </a:rPr>
              <a:t>Hjemve handler om tryghed</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Calibri" panose="020F0502020204030204" pitchFamily="34" charset="0"/>
                <a:ea typeface="Calibri" panose="020F0502020204030204" pitchFamily="34" charset="0"/>
                <a:cs typeface="Times New Roman" panose="02020603050405020304" pitchFamily="18" charset="0"/>
              </a:rPr>
              <a:t>Vi er alle født med hjemve i den forstand, at vi </a:t>
            </a:r>
            <a:r>
              <a:rPr lang="da-DK" sz="1800" dirty="0">
                <a:latin typeface="Calibri" panose="020F0502020204030204" pitchFamily="34" charset="0"/>
                <a:ea typeface="Calibri" panose="020F0502020204030204" pitchFamily="34" charset="0"/>
                <a:cs typeface="Times New Roman" panose="02020603050405020304" pitchFamily="18" charset="0"/>
              </a:rPr>
              <a:t>alle har brug for tryghed</a:t>
            </a:r>
            <a:r>
              <a:rPr lang="da-DK" sz="1800" dirty="0">
                <a:effectLst/>
                <a:latin typeface="Calibri" panose="020F0502020204030204" pitchFamily="34" charset="0"/>
                <a:ea typeface="Calibri" panose="020F0502020204030204" pitchFamily="34" charset="0"/>
                <a:cs typeface="Times New Roman" panose="02020603050405020304" pitchFamily="18" charset="0"/>
              </a:rPr>
              <a:t>. Når trygheden udfordres, får vi en længsel efter at føle os trygge, og det udviser sig i hjemve.</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Når vi har genetableret trygheden for barnet, vil længslen efter at komme hjem falde. </a:t>
            </a:r>
          </a:p>
          <a:p>
            <a:r>
              <a:rPr lang="da-DK" sz="1800" dirty="0">
                <a:latin typeface="Calibri" panose="020F0502020204030204" pitchFamily="34" charset="0"/>
                <a:ea typeface="Calibri" panose="020F0502020204030204" pitchFamily="34" charset="0"/>
                <a:cs typeface="Times New Roman" panose="02020603050405020304" pitchFamily="18" charset="0"/>
              </a:rPr>
              <a:t>Hjemve </a:t>
            </a:r>
            <a:r>
              <a:rPr lang="da-DK" sz="1800" dirty="0">
                <a:effectLst/>
                <a:latin typeface="Calibri" panose="020F0502020204030204" pitchFamily="34" charset="0"/>
                <a:ea typeface="Calibri" panose="020F0502020204030204" pitchFamily="34" charset="0"/>
                <a:cs typeface="Times New Roman" panose="02020603050405020304" pitchFamily="18" charset="0"/>
              </a:rPr>
              <a:t>giver særlig mulighed for at komme igennem de svære følelser med en tryg og forstående voksen ved sin side. </a:t>
            </a:r>
            <a:endParaRPr lang="da-DK" sz="1800" dirty="0"/>
          </a:p>
        </p:txBody>
      </p:sp>
      <p:sp>
        <p:nvSpPr>
          <p:cNvPr id="5" name="Pladsholder til sidefod 4">
            <a:extLst>
              <a:ext uri="{FF2B5EF4-FFF2-40B4-BE49-F238E27FC236}">
                <a16:creationId xmlns:a16="http://schemas.microsoft.com/office/drawing/2014/main" id="{2DDC3E9D-447E-4C01-BDFE-2933BD711D7C}"/>
              </a:ext>
            </a:extLst>
          </p:cNvPr>
          <p:cNvSpPr>
            <a:spLocks noGrp="1"/>
          </p:cNvSpPr>
          <p:nvPr>
            <p:ph type="ftr" sz="quarter" idx="11"/>
          </p:nvPr>
        </p:nvSpPr>
        <p:spPr/>
        <p:txBody>
          <a:bodyPr/>
          <a:lstStyle/>
          <a:p>
            <a:r>
              <a:rPr lang="da-DK"/>
              <a:t>Sebastian Damkjær-Ohlsen, Cand.pæd.pæd.psyk</a:t>
            </a:r>
          </a:p>
        </p:txBody>
      </p:sp>
      <p:sp>
        <p:nvSpPr>
          <p:cNvPr id="4" name="Pladsholder til slidenummer 3">
            <a:extLst>
              <a:ext uri="{FF2B5EF4-FFF2-40B4-BE49-F238E27FC236}">
                <a16:creationId xmlns:a16="http://schemas.microsoft.com/office/drawing/2014/main" id="{CF3E8169-B587-468C-9EBA-4AC4EB88FFF0}"/>
              </a:ext>
            </a:extLst>
          </p:cNvPr>
          <p:cNvSpPr>
            <a:spLocks noGrp="1"/>
          </p:cNvSpPr>
          <p:nvPr>
            <p:ph type="sldNum" sz="quarter" idx="12"/>
          </p:nvPr>
        </p:nvSpPr>
        <p:spPr/>
        <p:txBody>
          <a:bodyPr/>
          <a:lstStyle/>
          <a:p>
            <a:fld id="{6CC95168-ECA2-4899-9D12-C23CA8767AF1}" type="slidenum">
              <a:rPr lang="da-DK" smtClean="0"/>
              <a:t>10</a:t>
            </a:fld>
            <a:endParaRPr lang="da-DK"/>
          </a:p>
        </p:txBody>
      </p:sp>
    </p:spTree>
    <p:extLst>
      <p:ext uri="{BB962C8B-B14F-4D97-AF65-F5344CB8AC3E}">
        <p14:creationId xmlns:p14="http://schemas.microsoft.com/office/powerpoint/2010/main" val="165352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3CF5C-FF90-404B-BAAC-AFF6D0AB5DEB}"/>
              </a:ext>
            </a:extLst>
          </p:cNvPr>
          <p:cNvSpPr>
            <a:spLocks noGrp="1"/>
          </p:cNvSpPr>
          <p:nvPr>
            <p:ph type="title"/>
          </p:nvPr>
        </p:nvSpPr>
        <p:spPr>
          <a:xfrm>
            <a:off x="6513787" y="365125"/>
            <a:ext cx="5173387" cy="1807305"/>
          </a:xfrm>
        </p:spPr>
        <p:txBody>
          <a:bodyPr>
            <a:normAutofit/>
          </a:bodyPr>
          <a:lstStyle/>
          <a:p>
            <a:r>
              <a:rPr lang="da-DK" sz="3100" b="1" dirty="0"/>
              <a:t>Hjemve dukker op når utrygheden og uforudsigeligheden viser sig</a:t>
            </a:r>
          </a:p>
        </p:txBody>
      </p:sp>
      <p:sp>
        <p:nvSpPr>
          <p:cNvPr id="3" name="Pladsholder til indhold 2">
            <a:extLst>
              <a:ext uri="{FF2B5EF4-FFF2-40B4-BE49-F238E27FC236}">
                <a16:creationId xmlns:a16="http://schemas.microsoft.com/office/drawing/2014/main" id="{C42A0170-E50B-49B6-9D8F-0FB20D598AEA}"/>
              </a:ext>
            </a:extLst>
          </p:cNvPr>
          <p:cNvSpPr>
            <a:spLocks noGrp="1"/>
          </p:cNvSpPr>
          <p:nvPr>
            <p:ph idx="1"/>
          </p:nvPr>
        </p:nvSpPr>
        <p:spPr>
          <a:xfrm>
            <a:off x="6513788" y="2537556"/>
            <a:ext cx="4840010" cy="4320444"/>
          </a:xfrm>
        </p:spPr>
        <p:txBody>
          <a:bodyPr>
            <a:normAutofit/>
          </a:bodyPr>
          <a:lstStyle/>
          <a:p>
            <a:r>
              <a:rPr lang="da-DK" sz="2000" dirty="0">
                <a:effectLst/>
                <a:latin typeface="Calibri" panose="020F0502020204030204" pitchFamily="34" charset="0"/>
                <a:ea typeface="Calibri" panose="020F0502020204030204" pitchFamily="34" charset="0"/>
                <a:cs typeface="Times New Roman" panose="02020603050405020304" pitchFamily="18" charset="0"/>
              </a:rPr>
              <a:t>På en lejr vil hjemveen typisk opstå i aftentimerne, og når børnene er på vej i soveposerne. </a:t>
            </a:r>
          </a:p>
          <a:p>
            <a:r>
              <a:rPr lang="da-DK" sz="2000" dirty="0">
                <a:effectLst/>
                <a:latin typeface="Calibri" panose="020F0502020204030204" pitchFamily="34" charset="0"/>
                <a:ea typeface="Calibri" panose="020F0502020204030204" pitchFamily="34" charset="0"/>
                <a:cs typeface="Times New Roman" panose="02020603050405020304" pitchFamily="18" charset="0"/>
              </a:rPr>
              <a:t>Når der er stille, ro og tid til dvæle ved tankerne og det savn, som er helt naturligt.</a:t>
            </a:r>
          </a:p>
          <a:p>
            <a:r>
              <a:rPr lang="da-DK" sz="2000" dirty="0">
                <a:effectLst/>
                <a:latin typeface="Calibri" panose="020F0502020204030204" pitchFamily="34" charset="0"/>
                <a:ea typeface="Calibri" panose="020F0502020204030204" pitchFamily="34" charset="0"/>
                <a:cs typeface="Times New Roman" panose="02020603050405020304" pitchFamily="18" charset="0"/>
              </a:rPr>
              <a:t>Derhjemme er sovesituationer for de fleste børn tryghedsskabende, men når vi er på lejr, kan det være utryghedsskabende, fordi situationen er anderledes end trygheden derhjemme. </a:t>
            </a:r>
          </a:p>
          <a:p>
            <a:r>
              <a:rPr lang="da-DK" sz="2000" dirty="0">
                <a:latin typeface="Calibri" panose="020F0502020204030204" pitchFamily="34" charset="0"/>
                <a:ea typeface="Calibri" panose="020F0502020204030204" pitchFamily="34" charset="0"/>
                <a:cs typeface="Times New Roman" panose="02020603050405020304" pitchFamily="18" charset="0"/>
              </a:rPr>
              <a:t>Følelser smitter: dermed går det stærkt</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2000" dirty="0"/>
          </a:p>
        </p:txBody>
      </p:sp>
      <p:sp>
        <p:nvSpPr>
          <p:cNvPr id="4" name="Pladsholder til sidefod 3">
            <a:extLst>
              <a:ext uri="{FF2B5EF4-FFF2-40B4-BE49-F238E27FC236}">
                <a16:creationId xmlns:a16="http://schemas.microsoft.com/office/drawing/2014/main" id="{831BCD38-65B4-43DB-9AA6-780322ED76DE}"/>
              </a:ext>
            </a:extLst>
          </p:cNvPr>
          <p:cNvSpPr>
            <a:spLocks noGrp="1"/>
          </p:cNvSpPr>
          <p:nvPr>
            <p:ph type="ftr" sz="quarter" idx="11"/>
          </p:nvPr>
        </p:nvSpPr>
        <p:spPr/>
        <p:txBody>
          <a:bodyPr/>
          <a:lstStyle/>
          <a:p>
            <a:r>
              <a:rPr lang="da-DK"/>
              <a:t>Sebastian Damkjær-Ohlsen, Cand.pæd.pæd.psyk</a:t>
            </a:r>
          </a:p>
        </p:txBody>
      </p:sp>
      <p:sp>
        <p:nvSpPr>
          <p:cNvPr id="5" name="Pladsholder til slidenummer 4">
            <a:extLst>
              <a:ext uri="{FF2B5EF4-FFF2-40B4-BE49-F238E27FC236}">
                <a16:creationId xmlns:a16="http://schemas.microsoft.com/office/drawing/2014/main" id="{A66B3BA4-FE84-4CA1-A36F-823877476121}"/>
              </a:ext>
            </a:extLst>
          </p:cNvPr>
          <p:cNvSpPr>
            <a:spLocks noGrp="1"/>
          </p:cNvSpPr>
          <p:nvPr>
            <p:ph type="sldNum" sz="quarter" idx="12"/>
          </p:nvPr>
        </p:nvSpPr>
        <p:spPr/>
        <p:txBody>
          <a:bodyPr/>
          <a:lstStyle/>
          <a:p>
            <a:fld id="{6CC95168-ECA2-4899-9D12-C23CA8767AF1}" type="slidenum">
              <a:rPr lang="da-DK" smtClean="0"/>
              <a:t>11</a:t>
            </a:fld>
            <a:endParaRPr lang="da-DK"/>
          </a:p>
        </p:txBody>
      </p:sp>
    </p:spTree>
    <p:extLst>
      <p:ext uri="{BB962C8B-B14F-4D97-AF65-F5344CB8AC3E}">
        <p14:creationId xmlns:p14="http://schemas.microsoft.com/office/powerpoint/2010/main" val="33943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1146-CFD7-4699-B669-555BC3065676}"/>
              </a:ext>
            </a:extLst>
          </p:cNvPr>
          <p:cNvSpPr>
            <a:spLocks noGrp="1"/>
          </p:cNvSpPr>
          <p:nvPr>
            <p:ph type="title"/>
          </p:nvPr>
        </p:nvSpPr>
        <p:spPr/>
        <p:txBody>
          <a:bodyPr/>
          <a:lstStyle/>
          <a:p>
            <a:pPr algn="ctr"/>
            <a:r>
              <a:rPr lang="da-DK" b="1" dirty="0"/>
              <a:t>Det sværere og følsomme </a:t>
            </a:r>
          </a:p>
        </p:txBody>
      </p:sp>
      <p:sp>
        <p:nvSpPr>
          <p:cNvPr id="3" name="Pladsholder til indhold 2">
            <a:extLst>
              <a:ext uri="{FF2B5EF4-FFF2-40B4-BE49-F238E27FC236}">
                <a16:creationId xmlns:a16="http://schemas.microsoft.com/office/drawing/2014/main" id="{6F945B97-96AA-491C-843F-1A405E8FF56F}"/>
              </a:ext>
            </a:extLst>
          </p:cNvPr>
          <p:cNvSpPr>
            <a:spLocks noGrp="1"/>
          </p:cNvSpPr>
          <p:nvPr>
            <p:ph idx="1"/>
          </p:nvPr>
        </p:nvSpPr>
        <p:spPr>
          <a:xfrm>
            <a:off x="1285875" y="1847850"/>
            <a:ext cx="3600450" cy="1581150"/>
          </a:xfrm>
        </p:spPr>
        <p:txBody>
          <a:bodyPr/>
          <a:lstStyle/>
          <a:p>
            <a:pPr marL="0" indent="0">
              <a:buNone/>
            </a:pPr>
            <a:r>
              <a:rPr lang="da-DK" dirty="0"/>
              <a:t>Gå udenom </a:t>
            </a:r>
          </a:p>
          <a:p>
            <a:pPr marL="0" indent="0">
              <a:buNone/>
            </a:pPr>
            <a:r>
              <a:rPr lang="da-DK" i="1" dirty="0"/>
              <a:t>”lad os tale om noget andet”</a:t>
            </a:r>
          </a:p>
        </p:txBody>
      </p:sp>
      <p:graphicFrame>
        <p:nvGraphicFramePr>
          <p:cNvPr id="4" name="Pladsholder til indhold 3">
            <a:extLst>
              <a:ext uri="{FF2B5EF4-FFF2-40B4-BE49-F238E27FC236}">
                <a16:creationId xmlns:a16="http://schemas.microsoft.com/office/drawing/2014/main" id="{263AC501-CE18-44BD-84F6-80B3B2E23F90}"/>
              </a:ext>
            </a:extLst>
          </p:cNvPr>
          <p:cNvGraphicFramePr>
            <a:graphicFrameLocks/>
          </p:cNvGraphicFramePr>
          <p:nvPr>
            <p:extLst>
              <p:ext uri="{D42A27DB-BD31-4B8C-83A1-F6EECF244321}">
                <p14:modId xmlns:p14="http://schemas.microsoft.com/office/powerpoint/2010/main" val="3107109298"/>
              </p:ext>
            </p:extLst>
          </p:nvPr>
        </p:nvGraphicFramePr>
        <p:xfrm>
          <a:off x="1181100" y="3352800"/>
          <a:ext cx="9848850" cy="306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adsholder til indhold 2">
            <a:extLst>
              <a:ext uri="{FF2B5EF4-FFF2-40B4-BE49-F238E27FC236}">
                <a16:creationId xmlns:a16="http://schemas.microsoft.com/office/drawing/2014/main" id="{659CF898-6C61-4D1F-9BD7-C07BD9CF2221}"/>
              </a:ext>
            </a:extLst>
          </p:cNvPr>
          <p:cNvSpPr txBox="1">
            <a:spLocks/>
          </p:cNvSpPr>
          <p:nvPr/>
        </p:nvSpPr>
        <p:spPr>
          <a:xfrm>
            <a:off x="6819900" y="1919288"/>
            <a:ext cx="3600450" cy="1581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dirty="0"/>
              <a:t>Gå ind i oplevelsen</a:t>
            </a:r>
          </a:p>
          <a:p>
            <a:pPr marL="0" indent="0">
              <a:buFont typeface="Arial" panose="020B0604020202020204" pitchFamily="34" charset="0"/>
              <a:buNone/>
            </a:pPr>
            <a:r>
              <a:rPr lang="da-DK" dirty="0"/>
              <a:t> </a:t>
            </a:r>
            <a:r>
              <a:rPr lang="da-DK" i="1" dirty="0"/>
              <a:t>”hvad er det der fylder hos dig?”</a:t>
            </a:r>
          </a:p>
        </p:txBody>
      </p:sp>
      <p:sp>
        <p:nvSpPr>
          <p:cNvPr id="6" name="Pladsholder til sidefod 5">
            <a:extLst>
              <a:ext uri="{FF2B5EF4-FFF2-40B4-BE49-F238E27FC236}">
                <a16:creationId xmlns:a16="http://schemas.microsoft.com/office/drawing/2014/main" id="{9EE53263-6D8F-4D32-8369-BAD3CE1EC661}"/>
              </a:ext>
            </a:extLst>
          </p:cNvPr>
          <p:cNvSpPr>
            <a:spLocks noGrp="1"/>
          </p:cNvSpPr>
          <p:nvPr>
            <p:ph type="ftr" sz="quarter" idx="11"/>
          </p:nvPr>
        </p:nvSpPr>
        <p:spPr/>
        <p:txBody>
          <a:bodyPr/>
          <a:lstStyle/>
          <a:p>
            <a:r>
              <a:rPr lang="da-DK"/>
              <a:t>Sebastian Damkjær-Ohlsen, Cand.pæd.pæd.psyk</a:t>
            </a:r>
          </a:p>
        </p:txBody>
      </p:sp>
      <p:sp>
        <p:nvSpPr>
          <p:cNvPr id="7" name="Pladsholder til slidenummer 6">
            <a:extLst>
              <a:ext uri="{FF2B5EF4-FFF2-40B4-BE49-F238E27FC236}">
                <a16:creationId xmlns:a16="http://schemas.microsoft.com/office/drawing/2014/main" id="{D8DCDC0C-2B23-464A-B4C3-30A43CA1E2BC}"/>
              </a:ext>
            </a:extLst>
          </p:cNvPr>
          <p:cNvSpPr>
            <a:spLocks noGrp="1"/>
          </p:cNvSpPr>
          <p:nvPr>
            <p:ph type="sldNum" sz="quarter" idx="12"/>
          </p:nvPr>
        </p:nvSpPr>
        <p:spPr/>
        <p:txBody>
          <a:bodyPr/>
          <a:lstStyle/>
          <a:p>
            <a:fld id="{6CC95168-ECA2-4899-9D12-C23CA8767AF1}" type="slidenum">
              <a:rPr lang="da-DK" smtClean="0"/>
              <a:t>12</a:t>
            </a:fld>
            <a:endParaRPr lang="da-DK"/>
          </a:p>
        </p:txBody>
      </p:sp>
    </p:spTree>
    <p:extLst>
      <p:ext uri="{BB962C8B-B14F-4D97-AF65-F5344CB8AC3E}">
        <p14:creationId xmlns:p14="http://schemas.microsoft.com/office/powerpoint/2010/main" val="23953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AsOne/>
      </p:bldGraphic>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D7D42-08F5-4281-8081-1D42DA80FBD3}"/>
              </a:ext>
            </a:extLst>
          </p:cNvPr>
          <p:cNvSpPr>
            <a:spLocks noGrp="1"/>
          </p:cNvSpPr>
          <p:nvPr>
            <p:ph type="title"/>
          </p:nvPr>
        </p:nvSpPr>
        <p:spPr>
          <a:xfrm>
            <a:off x="838200" y="365125"/>
            <a:ext cx="7239000" cy="1768475"/>
          </a:xfrm>
        </p:spPr>
        <p:txBody>
          <a:bodyPr/>
          <a:lstStyle/>
          <a:p>
            <a:r>
              <a:rPr lang="da-DK" dirty="0"/>
              <a:t>Vi går ind i følelsen når vi..</a:t>
            </a:r>
          </a:p>
        </p:txBody>
      </p:sp>
      <p:sp>
        <p:nvSpPr>
          <p:cNvPr id="3" name="Pladsholder til indhold 2">
            <a:extLst>
              <a:ext uri="{FF2B5EF4-FFF2-40B4-BE49-F238E27FC236}">
                <a16:creationId xmlns:a16="http://schemas.microsoft.com/office/drawing/2014/main" id="{61A2AE63-14E4-4D35-BFCF-7FED77CFEE2B}"/>
              </a:ext>
            </a:extLst>
          </p:cNvPr>
          <p:cNvSpPr>
            <a:spLocks noGrp="1"/>
          </p:cNvSpPr>
          <p:nvPr>
            <p:ph idx="1"/>
          </p:nvPr>
        </p:nvSpPr>
        <p:spPr>
          <a:xfrm>
            <a:off x="838200" y="2290852"/>
            <a:ext cx="6477000" cy="3886110"/>
          </a:xfrm>
        </p:spPr>
        <p:txBody>
          <a:bodyPr>
            <a:normAutofit fontScale="77500" lnSpcReduction="20000"/>
          </a:bodyPr>
          <a:lstStyle/>
          <a:p>
            <a:r>
              <a:rPr lang="da-DK" sz="2800" dirty="0"/>
              <a:t>Har overskud og forsøger at forstå spejderen</a:t>
            </a:r>
          </a:p>
          <a:p>
            <a:r>
              <a:rPr lang="da-DK" dirty="0"/>
              <a:t>Når vi lægger vores egne holdninger og fordomme </a:t>
            </a:r>
            <a:r>
              <a:rPr lang="da-DK" dirty="0" err="1"/>
              <a:t>tilside</a:t>
            </a:r>
            <a:endParaRPr lang="da-DK" dirty="0"/>
          </a:p>
          <a:p>
            <a:r>
              <a:rPr lang="da-DK" dirty="0"/>
              <a:t>Lytter mere end vi konkludere hvordan spejderen har et</a:t>
            </a:r>
          </a:p>
          <a:p>
            <a:r>
              <a:rPr lang="da-DK" dirty="0"/>
              <a:t>Bekræfter spejderens følelse uden at ville lave om på den</a:t>
            </a:r>
          </a:p>
          <a:p>
            <a:r>
              <a:rPr lang="da-DK" dirty="0"/>
              <a:t>Pas på med at ikke overdyrke følelsen!</a:t>
            </a:r>
          </a:p>
          <a:p>
            <a:endParaRPr lang="da-DK" dirty="0"/>
          </a:p>
          <a:p>
            <a:r>
              <a:rPr lang="da-DK" sz="2800" dirty="0"/>
              <a:t>Spejderen lærer at ting oplevelse forskelligt og ved at forholde sig til sine følelser kan man bedre lærer at navigere i dem</a:t>
            </a:r>
          </a:p>
          <a:p>
            <a:pPr marL="0" indent="0">
              <a:buNone/>
            </a:pPr>
            <a:endParaRPr lang="da-DK" dirty="0"/>
          </a:p>
        </p:txBody>
      </p:sp>
      <p:sp>
        <p:nvSpPr>
          <p:cNvPr id="4" name="Taleboble: oval 3">
            <a:extLst>
              <a:ext uri="{FF2B5EF4-FFF2-40B4-BE49-F238E27FC236}">
                <a16:creationId xmlns:a16="http://schemas.microsoft.com/office/drawing/2014/main" id="{CB94C9EF-5E2F-42A9-8212-4B534FD2EC75}"/>
              </a:ext>
            </a:extLst>
          </p:cNvPr>
          <p:cNvSpPr/>
          <p:nvPr/>
        </p:nvSpPr>
        <p:spPr>
          <a:xfrm>
            <a:off x="7419974" y="581048"/>
            <a:ext cx="4390169" cy="2335007"/>
          </a:xfrm>
          <a:prstGeom prst="wedgeEllipseCallou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DC795A55-87AE-4307-A1E7-440EE9A9A818}"/>
              </a:ext>
            </a:extLst>
          </p:cNvPr>
          <p:cNvSpPr txBox="1"/>
          <p:nvPr/>
        </p:nvSpPr>
        <p:spPr>
          <a:xfrm>
            <a:off x="7925155" y="1090523"/>
            <a:ext cx="3428645" cy="1200329"/>
          </a:xfrm>
          <a:prstGeom prst="rect">
            <a:avLst/>
          </a:prstGeom>
          <a:noFill/>
        </p:spPr>
        <p:txBody>
          <a:bodyPr wrap="square" rtlCol="0">
            <a:spAutoFit/>
          </a:bodyPr>
          <a:lstStyle/>
          <a:p>
            <a:pPr algn="ctr"/>
            <a:r>
              <a:rPr lang="da-DK" i="1" dirty="0"/>
              <a:t>”Du savner dig mor rigtig meget, det kan jeg godt forstå”, ”Lige nu er du ked ag det og det er okay, sammen skal vi nok klarer det”</a:t>
            </a:r>
          </a:p>
        </p:txBody>
      </p:sp>
      <p:pic>
        <p:nvPicPr>
          <p:cNvPr id="9" name="Billede 8" descr="Et billede, der indeholder tekst, clipart, automaton&#10;&#10;Automatisk genereret beskrivelse">
            <a:extLst>
              <a:ext uri="{FF2B5EF4-FFF2-40B4-BE49-F238E27FC236}">
                <a16:creationId xmlns:a16="http://schemas.microsoft.com/office/drawing/2014/main" id="{3DAE570D-641A-4FF9-8CC7-BDD471B0D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425530"/>
            <a:ext cx="3228975" cy="2666846"/>
          </a:xfrm>
          <a:prstGeom prst="rect">
            <a:avLst/>
          </a:prstGeom>
        </p:spPr>
      </p:pic>
      <p:sp>
        <p:nvSpPr>
          <p:cNvPr id="10" name="Pladsholder til sidefod 9">
            <a:extLst>
              <a:ext uri="{FF2B5EF4-FFF2-40B4-BE49-F238E27FC236}">
                <a16:creationId xmlns:a16="http://schemas.microsoft.com/office/drawing/2014/main" id="{C823DBD7-C11D-4A60-A822-391C32A72599}"/>
              </a:ext>
            </a:extLst>
          </p:cNvPr>
          <p:cNvSpPr>
            <a:spLocks noGrp="1"/>
          </p:cNvSpPr>
          <p:nvPr>
            <p:ph type="ftr" sz="quarter" idx="11"/>
          </p:nvPr>
        </p:nvSpPr>
        <p:spPr/>
        <p:txBody>
          <a:bodyPr/>
          <a:lstStyle/>
          <a:p>
            <a:r>
              <a:rPr lang="da-DK"/>
              <a:t>Sebastian Damkjær-Ohlsen, cand.pæd.pæd.psyk</a:t>
            </a:r>
          </a:p>
        </p:txBody>
      </p:sp>
    </p:spTree>
    <p:extLst>
      <p:ext uri="{BB962C8B-B14F-4D97-AF65-F5344CB8AC3E}">
        <p14:creationId xmlns:p14="http://schemas.microsoft.com/office/powerpoint/2010/main" val="92085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 name="Rectangle 70">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87A03B-5C97-46A7-9223-9E7EDC019A17}"/>
              </a:ext>
            </a:extLst>
          </p:cNvPr>
          <p:cNvSpPr>
            <a:spLocks noGrp="1"/>
          </p:cNvSpPr>
          <p:nvPr>
            <p:ph type="title"/>
          </p:nvPr>
        </p:nvSpPr>
        <p:spPr>
          <a:xfrm>
            <a:off x="8174737" y="1706881"/>
            <a:ext cx="3377183" cy="3708895"/>
          </a:xfrm>
          <a:noFill/>
        </p:spPr>
        <p:txBody>
          <a:bodyPr vert="horz" lIns="91440" tIns="45720" rIns="91440" bIns="45720" rtlCol="0" anchor="b">
            <a:normAutofit/>
          </a:bodyPr>
          <a:lstStyle/>
          <a:p>
            <a:pPr algn="ctr"/>
            <a:r>
              <a:rPr lang="en-US" b="1" dirty="0">
                <a:solidFill>
                  <a:schemeClr val="bg1"/>
                </a:solidFill>
              </a:rPr>
              <a:t>Det </a:t>
            </a:r>
            <a:r>
              <a:rPr lang="en-US" b="1" dirty="0" err="1">
                <a:solidFill>
                  <a:schemeClr val="bg1"/>
                </a:solidFill>
              </a:rPr>
              <a:t>bedste</a:t>
            </a:r>
            <a:r>
              <a:rPr lang="en-US" b="1" dirty="0">
                <a:solidFill>
                  <a:schemeClr val="bg1"/>
                </a:solidFill>
              </a:rPr>
              <a:t> </a:t>
            </a:r>
            <a:r>
              <a:rPr lang="en-US" b="1" dirty="0" err="1">
                <a:solidFill>
                  <a:schemeClr val="bg1"/>
                </a:solidFill>
              </a:rPr>
              <a:t>spørgsmål</a:t>
            </a:r>
            <a:r>
              <a:rPr lang="en-US" b="1" dirty="0">
                <a:solidFill>
                  <a:schemeClr val="bg1"/>
                </a:solidFill>
              </a:rPr>
              <a:t> er det </a:t>
            </a:r>
            <a:r>
              <a:rPr lang="en-US" b="1" dirty="0" err="1">
                <a:solidFill>
                  <a:schemeClr val="bg1"/>
                </a:solidFill>
              </a:rPr>
              <a:t>oprigtig</a:t>
            </a:r>
            <a:r>
              <a:rPr lang="en-US" b="1" dirty="0">
                <a:solidFill>
                  <a:schemeClr val="bg1"/>
                </a:solidFill>
              </a:rPr>
              <a:t> </a:t>
            </a:r>
            <a:r>
              <a:rPr lang="en-US" b="1" dirty="0" err="1">
                <a:solidFill>
                  <a:schemeClr val="bg1"/>
                </a:solidFill>
              </a:rPr>
              <a:t>nysgerrige</a:t>
            </a:r>
            <a:r>
              <a:rPr lang="en-US" b="1" dirty="0">
                <a:solidFill>
                  <a:schemeClr val="bg1"/>
                </a:solidFill>
              </a:rPr>
              <a:t> </a:t>
            </a:r>
            <a:r>
              <a:rPr lang="en-US" b="1" dirty="0" err="1">
                <a:solidFill>
                  <a:schemeClr val="bg1"/>
                </a:solidFill>
              </a:rPr>
              <a:t>spørgsmål</a:t>
            </a:r>
            <a:endParaRPr lang="en-US" b="1" dirty="0">
              <a:solidFill>
                <a:schemeClr val="bg1"/>
              </a:solidFill>
            </a:endParaRPr>
          </a:p>
        </p:txBody>
      </p:sp>
      <p:sp>
        <p:nvSpPr>
          <p:cNvPr id="4" name="Pladsholder til sidefod 3">
            <a:extLst>
              <a:ext uri="{FF2B5EF4-FFF2-40B4-BE49-F238E27FC236}">
                <a16:creationId xmlns:a16="http://schemas.microsoft.com/office/drawing/2014/main" id="{A8E5CED9-8534-48FE-8FF4-121C16CF6EC6}"/>
              </a:ext>
            </a:extLst>
          </p:cNvPr>
          <p:cNvSpPr>
            <a:spLocks noGrp="1"/>
          </p:cNvSpPr>
          <p:nvPr>
            <p:ph type="ftr" sz="quarter" idx="11"/>
          </p:nvPr>
        </p:nvSpPr>
        <p:spPr/>
        <p:txBody>
          <a:bodyPr/>
          <a:lstStyle/>
          <a:p>
            <a:r>
              <a:rPr lang="da-DK"/>
              <a:t>Sebastian Damkjær-Ohlsen, Cand.pæd.pæd.psyk</a:t>
            </a:r>
          </a:p>
        </p:txBody>
      </p:sp>
      <p:sp>
        <p:nvSpPr>
          <p:cNvPr id="5" name="Pladsholder til slidenummer 4">
            <a:extLst>
              <a:ext uri="{FF2B5EF4-FFF2-40B4-BE49-F238E27FC236}">
                <a16:creationId xmlns:a16="http://schemas.microsoft.com/office/drawing/2014/main" id="{42216C7E-679A-4333-BC19-11AD6C050DA4}"/>
              </a:ext>
            </a:extLst>
          </p:cNvPr>
          <p:cNvSpPr>
            <a:spLocks noGrp="1"/>
          </p:cNvSpPr>
          <p:nvPr>
            <p:ph type="sldNum" sz="quarter" idx="12"/>
          </p:nvPr>
        </p:nvSpPr>
        <p:spPr/>
        <p:txBody>
          <a:bodyPr/>
          <a:lstStyle/>
          <a:p>
            <a:fld id="{6CC95168-ECA2-4899-9D12-C23CA8767AF1}" type="slidenum">
              <a:rPr lang="da-DK" smtClean="0"/>
              <a:t>14</a:t>
            </a:fld>
            <a:endParaRPr lang="da-DK"/>
          </a:p>
        </p:txBody>
      </p:sp>
      <p:sp>
        <p:nvSpPr>
          <p:cNvPr id="3" name="Pladsholder til indhold 2">
            <a:extLst>
              <a:ext uri="{FF2B5EF4-FFF2-40B4-BE49-F238E27FC236}">
                <a16:creationId xmlns:a16="http://schemas.microsoft.com/office/drawing/2014/main" id="{7DEF4671-A98F-6DB2-C902-DF49256BCE27}"/>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305574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C8495-45C0-4DC8-8F3D-AD37481CEDB8}"/>
              </a:ext>
            </a:extLst>
          </p:cNvPr>
          <p:cNvSpPr>
            <a:spLocks noGrp="1"/>
          </p:cNvSpPr>
          <p:nvPr>
            <p:ph type="title"/>
          </p:nvPr>
        </p:nvSpPr>
        <p:spPr>
          <a:xfrm>
            <a:off x="4635592" y="629268"/>
            <a:ext cx="6916330" cy="694707"/>
          </a:xfrm>
        </p:spPr>
        <p:txBody>
          <a:bodyPr anchor="b">
            <a:normAutofit fontScale="90000"/>
          </a:bodyPr>
          <a:lstStyle/>
          <a:p>
            <a:r>
              <a:rPr lang="da-DK" b="1" dirty="0"/>
              <a:t>Følelsesraketten</a:t>
            </a:r>
          </a:p>
        </p:txBody>
      </p:sp>
      <p:sp>
        <p:nvSpPr>
          <p:cNvPr id="3" name="Pladsholder til indhold 2">
            <a:extLst>
              <a:ext uri="{FF2B5EF4-FFF2-40B4-BE49-F238E27FC236}">
                <a16:creationId xmlns:a16="http://schemas.microsoft.com/office/drawing/2014/main" id="{CE3C8F8A-1528-4EE0-9AB3-387F85A97E08}"/>
              </a:ext>
            </a:extLst>
          </p:cNvPr>
          <p:cNvSpPr>
            <a:spLocks noGrp="1"/>
          </p:cNvSpPr>
          <p:nvPr>
            <p:ph idx="1"/>
          </p:nvPr>
        </p:nvSpPr>
        <p:spPr>
          <a:xfrm>
            <a:off x="4276725" y="1590675"/>
            <a:ext cx="7275195" cy="5267325"/>
          </a:xfrm>
        </p:spPr>
        <p:txBody>
          <a:bodyPr>
            <a:normAutofit/>
          </a:bodyPr>
          <a:lstStyle/>
          <a:p>
            <a:pPr marL="514350" indent="-514350">
              <a:buFont typeface="+mj-lt"/>
              <a:buAutoNum type="arabicPeriod"/>
            </a:pPr>
            <a:r>
              <a:rPr lang="da-DK" sz="2000" b="1" dirty="0">
                <a:effectLst/>
                <a:latin typeface="Calibri" panose="020F0502020204030204" pitchFamily="34" charset="0"/>
                <a:ea typeface="Calibri" panose="020F0502020204030204" pitchFamily="34" charset="0"/>
                <a:cs typeface="Times New Roman" panose="02020603050405020304" pitchFamily="18" charset="0"/>
              </a:rPr>
              <a:t>1 Få ro på nervesystemet</a:t>
            </a:r>
          </a:p>
          <a:p>
            <a:pPr marL="457200" lvl="1" indent="0">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Vis spejderen, at du er der til at støtte ham eller hende. Det kan være ved at sætte sig ned ved siden af spejderen og ved behov holde om dem. </a:t>
            </a:r>
            <a:r>
              <a:rPr lang="da-DK" sz="1800" dirty="0">
                <a:latin typeface="Calibri" panose="020F0502020204030204" pitchFamily="34" charset="0"/>
                <a:ea typeface="Calibri" panose="020F0502020204030204" pitchFamily="34" charset="0"/>
                <a:cs typeface="Times New Roman" panose="02020603050405020304" pitchFamily="18" charset="0"/>
              </a:rPr>
              <a:t>Nedbring stress ved at få styr på spejderens og dit eget nervesystem.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da-DK" sz="2000" b="1" dirty="0">
                <a:latin typeface="Calibri" panose="020F0502020204030204" pitchFamily="34" charset="0"/>
                <a:ea typeface="Calibri" panose="020F0502020204030204" pitchFamily="34" charset="0"/>
                <a:cs typeface="Times New Roman" panose="02020603050405020304" pitchFamily="18" charset="0"/>
              </a:rPr>
              <a:t>2 Vær nysgerrighed på barnets oplevelse og følelse</a:t>
            </a:r>
          </a:p>
          <a:p>
            <a:pPr marL="457200" lvl="1" indent="0">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Vis spejderne, at du oprigtigt er nysgerrig for at forstå og lytte til hvad </a:t>
            </a:r>
            <a:r>
              <a:rPr lang="da-DK" sz="1800" dirty="0">
                <a:latin typeface="Calibri" panose="020F0502020204030204" pitchFamily="34" charset="0"/>
                <a:ea typeface="Calibri" panose="020F0502020204030204" pitchFamily="34" charset="0"/>
                <a:cs typeface="Times New Roman" panose="02020603050405020304" pitchFamily="18" charset="0"/>
              </a:rPr>
              <a:t>de har at sige</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lvl="1" indent="0">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Hjælp med at sætte ord på, hvad han eller hun har det </a:t>
            </a:r>
            <a:r>
              <a:rPr lang="da-DK" sz="1800" dirty="0">
                <a:latin typeface="Calibri" panose="020F0502020204030204" pitchFamily="34" charset="0"/>
                <a:ea typeface="Calibri" panose="020F0502020204030204" pitchFamily="34" charset="0"/>
                <a:cs typeface="Times New Roman" panose="02020603050405020304" pitchFamily="18" charset="0"/>
              </a:rPr>
              <a:t>og vist med dit kropssprog og ord at du forstår. </a:t>
            </a:r>
            <a:r>
              <a:rPr lang="da-DK" sz="1800" dirty="0">
                <a:effectLst/>
                <a:latin typeface="Calibri" panose="020F0502020204030204" pitchFamily="34" charset="0"/>
                <a:ea typeface="Calibri" panose="020F0502020204030204" pitchFamily="34" charset="0"/>
                <a:cs typeface="Times New Roman" panose="02020603050405020304" pitchFamily="18" charset="0"/>
              </a:rPr>
              <a:t>Det handler om at knytte an til, hvad spejderne tænker og føler – også selvom du ikke nødvendigvis er enig. </a:t>
            </a:r>
          </a:p>
          <a:p>
            <a:pPr marL="514350" indent="-514350">
              <a:buAutoNum type="arabicPeriod" startAt="3"/>
            </a:pPr>
            <a:r>
              <a:rPr lang="da-DK" sz="2000" b="1" dirty="0">
                <a:effectLst/>
                <a:latin typeface="Calibri" panose="020F0502020204030204" pitchFamily="34" charset="0"/>
                <a:ea typeface="Calibri" panose="020F0502020204030204" pitchFamily="34" charset="0"/>
                <a:cs typeface="Times New Roman" panose="02020603050405020304" pitchFamily="18" charset="0"/>
              </a:rPr>
              <a:t>3 Guide spejderen fremad</a:t>
            </a:r>
          </a:p>
          <a:p>
            <a:pPr marL="457200" lvl="1" indent="0">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Tal med spejderen om hvad der sker til, for at han eller hende kan komme tættere på det de gerne vil. Hvis der ingen løsninger kommer så kan du forsigtigt give et par bud</a:t>
            </a:r>
            <a:endParaRPr lang="da-DK" sz="1800" dirty="0"/>
          </a:p>
          <a:p>
            <a:pPr marL="514350" indent="-514350">
              <a:buFont typeface="+mj-lt"/>
              <a:buAutoNum type="arabicPeriod"/>
            </a:pPr>
            <a:endParaRPr lang="da-DK" sz="1800" dirty="0"/>
          </a:p>
        </p:txBody>
      </p:sp>
      <p:pic>
        <p:nvPicPr>
          <p:cNvPr id="4098" name="Picture 2" descr="Janod® Magnetisk Kit - Raket, lille - pinkorblue.dk">
            <a:extLst>
              <a:ext uri="{FF2B5EF4-FFF2-40B4-BE49-F238E27FC236}">
                <a16:creationId xmlns:a16="http://schemas.microsoft.com/office/drawing/2014/main" id="{1FDB6644-54ED-417F-A160-3EEE0ABA67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30" r="14676"/>
          <a:stretch/>
        </p:blipFill>
        <p:spPr bwMode="auto">
          <a:xfrm>
            <a:off x="66675" y="98620"/>
            <a:ext cx="4568916" cy="6759379"/>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Pladsholder til sidefod 3">
            <a:extLst>
              <a:ext uri="{FF2B5EF4-FFF2-40B4-BE49-F238E27FC236}">
                <a16:creationId xmlns:a16="http://schemas.microsoft.com/office/drawing/2014/main" id="{61C9072D-A3C2-48F9-9469-4FF7CAAEBEDB}"/>
              </a:ext>
            </a:extLst>
          </p:cNvPr>
          <p:cNvSpPr>
            <a:spLocks noGrp="1"/>
          </p:cNvSpPr>
          <p:nvPr>
            <p:ph type="ftr" sz="quarter" idx="11"/>
          </p:nvPr>
        </p:nvSpPr>
        <p:spPr/>
        <p:txBody>
          <a:bodyPr/>
          <a:lstStyle/>
          <a:p>
            <a:r>
              <a:rPr lang="da-DK"/>
              <a:t>Sebastian Damkjær-Ohlsen, Cand.pæd.pæd.psyk</a:t>
            </a:r>
          </a:p>
        </p:txBody>
      </p:sp>
      <p:sp>
        <p:nvSpPr>
          <p:cNvPr id="5" name="Pladsholder til slidenummer 4">
            <a:extLst>
              <a:ext uri="{FF2B5EF4-FFF2-40B4-BE49-F238E27FC236}">
                <a16:creationId xmlns:a16="http://schemas.microsoft.com/office/drawing/2014/main" id="{CC243ED3-ECCA-450D-B808-07002E39EC38}"/>
              </a:ext>
            </a:extLst>
          </p:cNvPr>
          <p:cNvSpPr>
            <a:spLocks noGrp="1"/>
          </p:cNvSpPr>
          <p:nvPr>
            <p:ph type="sldNum" sz="quarter" idx="12"/>
          </p:nvPr>
        </p:nvSpPr>
        <p:spPr/>
        <p:txBody>
          <a:bodyPr/>
          <a:lstStyle/>
          <a:p>
            <a:fld id="{6CC95168-ECA2-4899-9D12-C23CA8767AF1}" type="slidenum">
              <a:rPr lang="da-DK" smtClean="0"/>
              <a:t>15</a:t>
            </a:fld>
            <a:endParaRPr lang="da-DK"/>
          </a:p>
        </p:txBody>
      </p:sp>
    </p:spTree>
    <p:extLst>
      <p:ext uri="{BB962C8B-B14F-4D97-AF65-F5344CB8AC3E}">
        <p14:creationId xmlns:p14="http://schemas.microsoft.com/office/powerpoint/2010/main" val="251766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da-DK"/>
              <a:t>Sebastian Damkjær-Ohlsen, Cand.pæd.pæd.psyk</a:t>
            </a:r>
            <a:endParaRPr lang="da-DK" dirty="0"/>
          </a:p>
        </p:txBody>
      </p:sp>
      <p:sp>
        <p:nvSpPr>
          <p:cNvPr id="5" name="Slide Number Placeholder 4"/>
          <p:cNvSpPr>
            <a:spLocks noGrp="1"/>
          </p:cNvSpPr>
          <p:nvPr>
            <p:ph type="sldNum" sz="quarter" idx="12"/>
          </p:nvPr>
        </p:nvSpPr>
        <p:spPr/>
        <p:txBody>
          <a:bodyPr/>
          <a:lstStyle/>
          <a:p>
            <a:fld id="{7BE659B1-4A93-4772-B618-3EA202CF30F2}" type="slidenum">
              <a:rPr lang="da-DK" smtClean="0"/>
              <a:pPr/>
              <a:t>16</a:t>
            </a:fld>
            <a:endParaRPr lang="da-DK"/>
          </a:p>
        </p:txBody>
      </p:sp>
      <p:sp>
        <p:nvSpPr>
          <p:cNvPr id="75778" name="Text Box 2"/>
          <p:cNvSpPr txBox="1">
            <a:spLocks noChangeArrowheads="1"/>
          </p:cNvSpPr>
          <p:nvPr/>
        </p:nvSpPr>
        <p:spPr bwMode="auto">
          <a:xfrm>
            <a:off x="8752246" y="3428999"/>
            <a:ext cx="3204527" cy="316064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da-DK" sz="1600" b="1" u="sng" dirty="0">
                <a:solidFill>
                  <a:srgbClr val="000000"/>
                </a:solidFill>
                <a:cs typeface="Arial" pitchFamily="34" charset="0"/>
              </a:rPr>
              <a:t>Spørg nysgerrigt ind for at forstå</a:t>
            </a:r>
          </a:p>
          <a:p>
            <a:pPr fontAlgn="base">
              <a:spcBef>
                <a:spcPct val="0"/>
              </a:spcBef>
              <a:spcAft>
                <a:spcPts val="1000"/>
              </a:spcAft>
            </a:pPr>
            <a:r>
              <a:rPr lang="da-DK" sz="1600" i="1" dirty="0">
                <a:solidFill>
                  <a:srgbClr val="000000"/>
                </a:solidFill>
                <a:cs typeface="Arial" pitchFamily="34" charset="0"/>
              </a:rPr>
              <a:t>”Prøv at fortælle mig om…?”</a:t>
            </a:r>
          </a:p>
          <a:p>
            <a:pPr fontAlgn="base">
              <a:spcBef>
                <a:spcPct val="0"/>
              </a:spcBef>
              <a:spcAft>
                <a:spcPts val="1000"/>
              </a:spcAft>
            </a:pPr>
            <a:r>
              <a:rPr lang="da-DK" sz="1600" dirty="0">
                <a:solidFill>
                  <a:srgbClr val="000000"/>
                </a:solidFill>
                <a:cs typeface="Arial" pitchFamily="34" charset="0"/>
              </a:rPr>
              <a:t>+ Kan føler at du oprigtig interesserer sig for dem uden at bliver dømt og vurderet, så de selv kan undersøge hvordan problemet opleves</a:t>
            </a:r>
          </a:p>
          <a:p>
            <a:pPr fontAlgn="base">
              <a:spcBef>
                <a:spcPct val="0"/>
              </a:spcBef>
              <a:spcAft>
                <a:spcPts val="1000"/>
              </a:spcAft>
            </a:pPr>
            <a:r>
              <a:rPr lang="da-DK" sz="1600" dirty="0">
                <a:solidFill>
                  <a:srgbClr val="000000"/>
                </a:solidFill>
                <a:cs typeface="Arial" pitchFamily="34" charset="0"/>
              </a:rPr>
              <a:t>- Kan skabe forvirrig når tiden er knap og der skal handles</a:t>
            </a:r>
          </a:p>
          <a:p>
            <a:pPr fontAlgn="base">
              <a:spcBef>
                <a:spcPct val="0"/>
              </a:spcBef>
              <a:spcAft>
                <a:spcPct val="0"/>
              </a:spcAft>
            </a:pPr>
            <a:endParaRPr lang="da-DK" sz="2000" dirty="0">
              <a:latin typeface="Arial" pitchFamily="34" charset="0"/>
              <a:cs typeface="Arial" pitchFamily="34" charset="0"/>
            </a:endParaRPr>
          </a:p>
        </p:txBody>
      </p:sp>
      <p:sp>
        <p:nvSpPr>
          <p:cNvPr id="75779" name="Text Box 2"/>
          <p:cNvSpPr txBox="1">
            <a:spLocks noChangeArrowheads="1"/>
          </p:cNvSpPr>
          <p:nvPr/>
        </p:nvSpPr>
        <p:spPr bwMode="auto">
          <a:xfrm>
            <a:off x="7769509" y="435312"/>
            <a:ext cx="3756771" cy="249101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da-DK" sz="1600" b="1" dirty="0">
                <a:solidFill>
                  <a:srgbClr val="000000"/>
                </a:solidFill>
                <a:cs typeface="Arial" pitchFamily="34" charset="0"/>
              </a:rPr>
              <a:t>Guider til hvordan spejderen selv kan løse problemet </a:t>
            </a:r>
          </a:p>
          <a:p>
            <a:pPr fontAlgn="base">
              <a:spcBef>
                <a:spcPct val="0"/>
              </a:spcBef>
              <a:spcAft>
                <a:spcPts val="1000"/>
              </a:spcAft>
            </a:pPr>
            <a:r>
              <a:rPr lang="da-DK" sz="1600" i="1" dirty="0">
                <a:solidFill>
                  <a:srgbClr val="000000"/>
                </a:solidFill>
                <a:cs typeface="Arial" pitchFamily="34" charset="0"/>
              </a:rPr>
              <a:t>”Hvordan kan du håndtere..?</a:t>
            </a:r>
          </a:p>
          <a:p>
            <a:pPr fontAlgn="base">
              <a:spcBef>
                <a:spcPct val="0"/>
              </a:spcBef>
              <a:spcAft>
                <a:spcPts val="1000"/>
              </a:spcAft>
            </a:pPr>
            <a:r>
              <a:rPr lang="da-DK" sz="1600" dirty="0">
                <a:solidFill>
                  <a:srgbClr val="000000"/>
                </a:solidFill>
                <a:cs typeface="Arial" pitchFamily="34" charset="0"/>
              </a:rPr>
              <a:t>+ Kan få vejlede i hvordan problemet kan håndteres</a:t>
            </a:r>
          </a:p>
          <a:p>
            <a:pPr fontAlgn="base">
              <a:spcBef>
                <a:spcPct val="0"/>
              </a:spcBef>
              <a:spcAft>
                <a:spcPts val="1000"/>
              </a:spcAft>
            </a:pPr>
            <a:r>
              <a:rPr lang="da-DK" sz="1600" dirty="0">
                <a:solidFill>
                  <a:srgbClr val="000000"/>
                </a:solidFill>
                <a:cs typeface="Arial" pitchFamily="34" charset="0"/>
              </a:rPr>
              <a:t>- Kræver at problemet er forstået for både spejderen og lederen</a:t>
            </a:r>
            <a:endParaRPr lang="da-DK" sz="2000" dirty="0">
              <a:cs typeface="Arial" pitchFamily="34" charset="0"/>
            </a:endParaRPr>
          </a:p>
        </p:txBody>
      </p:sp>
      <p:sp>
        <p:nvSpPr>
          <p:cNvPr id="75780" name="Text Box 4"/>
          <p:cNvSpPr txBox="1">
            <a:spLocks noChangeArrowheads="1"/>
          </p:cNvSpPr>
          <p:nvPr/>
        </p:nvSpPr>
        <p:spPr bwMode="auto">
          <a:xfrm>
            <a:off x="665720" y="1456756"/>
            <a:ext cx="2462904" cy="25622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da-DK" sz="1600" b="1" dirty="0">
                <a:solidFill>
                  <a:srgbClr val="000000"/>
                </a:solidFill>
                <a:cs typeface="Arial" pitchFamily="34" charset="0"/>
              </a:rPr>
              <a:t>Giver råd og løsninger</a:t>
            </a:r>
          </a:p>
          <a:p>
            <a:pPr fontAlgn="base">
              <a:spcBef>
                <a:spcPct val="0"/>
              </a:spcBef>
              <a:spcAft>
                <a:spcPts val="1000"/>
              </a:spcAft>
            </a:pPr>
            <a:r>
              <a:rPr lang="da-DK" sz="1600" i="1" dirty="0">
                <a:solidFill>
                  <a:srgbClr val="000000"/>
                </a:solidFill>
                <a:cs typeface="Arial" pitchFamily="34" charset="0"/>
              </a:rPr>
              <a:t>”Du skal gøre..” </a:t>
            </a:r>
          </a:p>
          <a:p>
            <a:pPr fontAlgn="base">
              <a:spcBef>
                <a:spcPct val="0"/>
              </a:spcBef>
              <a:spcAft>
                <a:spcPts val="1000"/>
              </a:spcAft>
            </a:pPr>
            <a:r>
              <a:rPr lang="da-DK" sz="1600" dirty="0">
                <a:solidFill>
                  <a:srgbClr val="000000"/>
                </a:solidFill>
                <a:cs typeface="Arial" pitchFamily="34" charset="0"/>
              </a:rPr>
              <a:t>+ Godt i presset situationer</a:t>
            </a:r>
          </a:p>
          <a:p>
            <a:pPr marL="285750" indent="-285750" fontAlgn="base">
              <a:spcBef>
                <a:spcPct val="0"/>
              </a:spcBef>
              <a:spcAft>
                <a:spcPts val="1000"/>
              </a:spcAft>
              <a:buFontTx/>
              <a:buChar char="-"/>
            </a:pPr>
            <a:r>
              <a:rPr lang="da-DK" sz="1600" dirty="0">
                <a:solidFill>
                  <a:srgbClr val="000000"/>
                </a:solidFill>
                <a:cs typeface="Arial" pitchFamily="34" charset="0"/>
              </a:rPr>
              <a:t>Kan være et forkert råd, da problemet ikke er undersøgt</a:t>
            </a:r>
          </a:p>
          <a:p>
            <a:pPr marL="285750" indent="-285750" fontAlgn="base">
              <a:spcBef>
                <a:spcPct val="0"/>
              </a:spcBef>
              <a:spcAft>
                <a:spcPts val="1000"/>
              </a:spcAft>
              <a:buFontTx/>
              <a:buChar char="-"/>
            </a:pPr>
            <a:r>
              <a:rPr lang="da-DK" sz="1600" dirty="0">
                <a:solidFill>
                  <a:srgbClr val="000000"/>
                </a:solidFill>
                <a:cs typeface="Arial" pitchFamily="34" charset="0"/>
              </a:rPr>
              <a:t>Fører ikke til den samme læring, da løsningen ikke kommer fra barnet selv hørt</a:t>
            </a:r>
          </a:p>
          <a:p>
            <a:pPr fontAlgn="base">
              <a:spcBef>
                <a:spcPct val="0"/>
              </a:spcBef>
              <a:spcAft>
                <a:spcPct val="0"/>
              </a:spcAft>
            </a:pPr>
            <a:endParaRPr lang="da-DK" sz="2000" dirty="0">
              <a:latin typeface="Arial" pitchFamily="34" charset="0"/>
              <a:cs typeface="Arial" pitchFamily="34" charset="0"/>
            </a:endParaRPr>
          </a:p>
        </p:txBody>
      </p:sp>
      <p:graphicFrame>
        <p:nvGraphicFramePr>
          <p:cNvPr id="3" name="Diagram 2">
            <a:extLst>
              <a:ext uri="{FF2B5EF4-FFF2-40B4-BE49-F238E27FC236}">
                <a16:creationId xmlns:a16="http://schemas.microsoft.com/office/drawing/2014/main" id="{1C75982E-E07B-4962-A35B-0C81C0400764}"/>
              </a:ext>
            </a:extLst>
          </p:cNvPr>
          <p:cNvGraphicFramePr/>
          <p:nvPr>
            <p:extLst>
              <p:ext uri="{D42A27DB-BD31-4B8C-83A1-F6EECF244321}">
                <p14:modId xmlns:p14="http://schemas.microsoft.com/office/powerpoint/2010/main" val="1995331960"/>
              </p:ext>
            </p:extLst>
          </p:nvPr>
        </p:nvGraphicFramePr>
        <p:xfrm>
          <a:off x="1738314" y="75335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5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78"/>
                                        </p:tgtEl>
                                        <p:attrNameLst>
                                          <p:attrName>style.visibility</p:attrName>
                                        </p:attrNameLst>
                                      </p:cBhvr>
                                      <p:to>
                                        <p:strVal val="visible"/>
                                      </p:to>
                                    </p:set>
                                    <p:animEffect transition="in" filter="fade">
                                      <p:cBhvr>
                                        <p:cTn id="12" dur="500"/>
                                        <p:tgtEl>
                                          <p:spTgt spid="757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79"/>
                                        </p:tgtEl>
                                        <p:attrNameLst>
                                          <p:attrName>style.visibility</p:attrName>
                                        </p:attrNameLst>
                                      </p:cBhvr>
                                      <p:to>
                                        <p:strVal val="visible"/>
                                      </p:to>
                                    </p:set>
                                    <p:animEffect transition="in" filter="fade">
                                      <p:cBhvr>
                                        <p:cTn id="1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79" grpId="0" animBg="1"/>
      <p:bldP spid="757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612CB-D55E-4BA1-8650-64A389F8F42D}"/>
              </a:ext>
            </a:extLst>
          </p:cNvPr>
          <p:cNvSpPr>
            <a:spLocks noGrp="1"/>
          </p:cNvSpPr>
          <p:nvPr>
            <p:ph type="title"/>
          </p:nvPr>
        </p:nvSpPr>
        <p:spPr/>
        <p:txBody>
          <a:bodyPr/>
          <a:lstStyle/>
          <a:p>
            <a:r>
              <a:rPr lang="da-DK" dirty="0"/>
              <a:t>Tak for i aften</a:t>
            </a:r>
          </a:p>
        </p:txBody>
      </p:sp>
      <p:sp>
        <p:nvSpPr>
          <p:cNvPr id="3" name="Pladsholder til indhold 2">
            <a:extLst>
              <a:ext uri="{FF2B5EF4-FFF2-40B4-BE49-F238E27FC236}">
                <a16:creationId xmlns:a16="http://schemas.microsoft.com/office/drawing/2014/main" id="{CB81FAAC-C0DA-4932-951F-377FF75C8183}"/>
              </a:ext>
            </a:extLst>
          </p:cNvPr>
          <p:cNvSpPr>
            <a:spLocks noGrp="1"/>
          </p:cNvSpPr>
          <p:nvPr>
            <p:ph idx="1"/>
          </p:nvPr>
        </p:nvSpPr>
        <p:spPr/>
        <p:txBody>
          <a:bodyPr/>
          <a:lstStyle/>
          <a:p>
            <a:pPr marL="0" indent="0">
              <a:buNone/>
            </a:pPr>
            <a:r>
              <a:rPr lang="da-DK" dirty="0"/>
              <a:t>Sebastian Damkjær-Ohlsen</a:t>
            </a:r>
          </a:p>
          <a:p>
            <a:pPr marL="0" indent="0">
              <a:buNone/>
            </a:pPr>
            <a:r>
              <a:rPr lang="da-DK" dirty="0">
                <a:solidFill>
                  <a:schemeClr val="bg1">
                    <a:lumMod val="50000"/>
                  </a:schemeClr>
                </a:solidFill>
              </a:rPr>
              <a:t>Spejdermail: </a:t>
            </a:r>
            <a:r>
              <a:rPr lang="da-DK" dirty="0">
                <a:solidFill>
                  <a:schemeClr val="bg1">
                    <a:lumMod val="50000"/>
                  </a:schemeClr>
                </a:solidFill>
                <a:hlinkClick r:id="rId2">
                  <a:extLst>
                    <a:ext uri="{A12FA001-AC4F-418D-AE19-62706E023703}">
                      <ahyp:hlinkClr xmlns:ahyp="http://schemas.microsoft.com/office/drawing/2018/hyperlinkcolor" val="tx"/>
                    </a:ext>
                  </a:extLst>
                </a:hlinkClick>
              </a:rPr>
              <a:t>sdo@dds.dk</a:t>
            </a:r>
            <a:r>
              <a:rPr lang="da-DK" dirty="0">
                <a:solidFill>
                  <a:schemeClr val="bg1">
                    <a:lumMod val="50000"/>
                  </a:schemeClr>
                </a:solidFill>
              </a:rPr>
              <a:t> </a:t>
            </a:r>
          </a:p>
          <a:p>
            <a:pPr marL="0" indent="0">
              <a:buNone/>
            </a:pPr>
            <a:r>
              <a:rPr lang="da-DK" dirty="0">
                <a:solidFill>
                  <a:schemeClr val="bg1">
                    <a:lumMod val="50000"/>
                  </a:schemeClr>
                </a:solidFill>
              </a:rPr>
              <a:t>Arbejdsmail: </a:t>
            </a:r>
            <a:r>
              <a:rPr lang="da-DK" dirty="0">
                <a:solidFill>
                  <a:schemeClr val="bg1">
                    <a:lumMod val="50000"/>
                  </a:schemeClr>
                </a:solidFill>
                <a:hlinkClick r:id="rId3">
                  <a:extLst>
                    <a:ext uri="{A12FA001-AC4F-418D-AE19-62706E023703}">
                      <ahyp:hlinkClr xmlns:ahyp="http://schemas.microsoft.com/office/drawing/2018/hyperlinkcolor" val="tx"/>
                    </a:ext>
                  </a:extLst>
                </a:hlinkClick>
              </a:rPr>
              <a:t>sdo@hr7.dk</a:t>
            </a:r>
            <a:endParaRPr lang="da-DK" dirty="0">
              <a:solidFill>
                <a:schemeClr val="bg1">
                  <a:lumMod val="50000"/>
                </a:schemeClr>
              </a:solidFill>
            </a:endParaRPr>
          </a:p>
          <a:p>
            <a:pPr marL="0" indent="0">
              <a:buNone/>
            </a:pPr>
            <a:r>
              <a:rPr lang="da-DK" dirty="0">
                <a:solidFill>
                  <a:schemeClr val="bg1">
                    <a:lumMod val="50000"/>
                  </a:schemeClr>
                </a:solidFill>
              </a:rPr>
              <a:t>Tlf. 60 17 99 55</a:t>
            </a:r>
          </a:p>
          <a:p>
            <a:pPr marL="0" indent="0">
              <a:buNone/>
            </a:pPr>
            <a:r>
              <a:rPr lang="da-DK" dirty="0">
                <a:solidFill>
                  <a:schemeClr val="bg1">
                    <a:lumMod val="50000"/>
                  </a:schemeClr>
                </a:solidFill>
              </a:rPr>
              <a:t>www.hr7.dk</a:t>
            </a:r>
          </a:p>
          <a:p>
            <a:endParaRPr lang="da-DK" dirty="0"/>
          </a:p>
          <a:p>
            <a:pPr marL="0" indent="0">
              <a:buNone/>
            </a:pPr>
            <a:r>
              <a:rPr lang="da-DK" dirty="0"/>
              <a:t>Ny bog ude </a:t>
            </a:r>
            <a:r>
              <a:rPr lang="da-DK" dirty="0">
                <a:sym typeface="Wingdings" panose="05000000000000000000" pitchFamily="2" charset="2"/>
              </a:rPr>
              <a:t></a:t>
            </a:r>
            <a:endParaRPr lang="da-DK" dirty="0"/>
          </a:p>
        </p:txBody>
      </p:sp>
      <p:pic>
        <p:nvPicPr>
          <p:cNvPr id="5" name="Billede 4">
            <a:extLst>
              <a:ext uri="{FF2B5EF4-FFF2-40B4-BE49-F238E27FC236}">
                <a16:creationId xmlns:a16="http://schemas.microsoft.com/office/drawing/2014/main" id="{69A11B0A-3F22-4BDF-AE27-C81FC519D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95225">
            <a:off x="6846015" y="624675"/>
            <a:ext cx="3814368" cy="5384990"/>
          </a:xfrm>
          <a:prstGeom prst="rect">
            <a:avLst/>
          </a:prstGeom>
        </p:spPr>
      </p:pic>
      <p:sp>
        <p:nvSpPr>
          <p:cNvPr id="7" name="Pladsholder til sidefod 6">
            <a:extLst>
              <a:ext uri="{FF2B5EF4-FFF2-40B4-BE49-F238E27FC236}">
                <a16:creationId xmlns:a16="http://schemas.microsoft.com/office/drawing/2014/main" id="{7B7D8240-028C-41A8-A5B6-4C86CE3B4324}"/>
              </a:ext>
            </a:extLst>
          </p:cNvPr>
          <p:cNvSpPr>
            <a:spLocks noGrp="1"/>
          </p:cNvSpPr>
          <p:nvPr>
            <p:ph type="ftr" sz="quarter" idx="11"/>
          </p:nvPr>
        </p:nvSpPr>
        <p:spPr/>
        <p:txBody>
          <a:bodyPr/>
          <a:lstStyle/>
          <a:p>
            <a:r>
              <a:rPr lang="da-DK"/>
              <a:t>Sebastian Damkjær-Ohlsen, cand.pæd.pæd.psyk</a:t>
            </a:r>
          </a:p>
        </p:txBody>
      </p:sp>
    </p:spTree>
    <p:extLst>
      <p:ext uri="{BB962C8B-B14F-4D97-AF65-F5344CB8AC3E}">
        <p14:creationId xmlns:p14="http://schemas.microsoft.com/office/powerpoint/2010/main" val="273259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DB6CB-2A4C-4C26-A6BD-D738154B9943}"/>
              </a:ext>
            </a:extLst>
          </p:cNvPr>
          <p:cNvSpPr>
            <a:spLocks noGrp="1"/>
          </p:cNvSpPr>
          <p:nvPr>
            <p:ph type="title"/>
          </p:nvPr>
        </p:nvSpPr>
        <p:spPr>
          <a:xfrm>
            <a:off x="4965430" y="629268"/>
            <a:ext cx="6586491" cy="1286160"/>
          </a:xfrm>
        </p:spPr>
        <p:txBody>
          <a:bodyPr anchor="b">
            <a:normAutofit/>
          </a:bodyPr>
          <a:lstStyle/>
          <a:p>
            <a:r>
              <a:rPr lang="da-DK" sz="4100" dirty="0"/>
              <a:t>Børn og unge </a:t>
            </a:r>
            <a:r>
              <a:rPr lang="da-DK" sz="4100" u="sng" dirty="0"/>
              <a:t>under</a:t>
            </a:r>
            <a:r>
              <a:rPr lang="da-DK" sz="4100" dirty="0"/>
              <a:t> </a:t>
            </a:r>
            <a:r>
              <a:rPr lang="da-DK" sz="4100" dirty="0" err="1"/>
              <a:t>coronatiden</a:t>
            </a:r>
            <a:r>
              <a:rPr lang="da-DK" sz="4100" dirty="0"/>
              <a:t> fortæller om</a:t>
            </a:r>
          </a:p>
        </p:txBody>
      </p:sp>
      <p:sp>
        <p:nvSpPr>
          <p:cNvPr id="3" name="Pladsholder til indhold 2">
            <a:extLst>
              <a:ext uri="{FF2B5EF4-FFF2-40B4-BE49-F238E27FC236}">
                <a16:creationId xmlns:a16="http://schemas.microsoft.com/office/drawing/2014/main" id="{E413BBCC-0DE0-49AB-ACDE-872841628969}"/>
              </a:ext>
            </a:extLst>
          </p:cNvPr>
          <p:cNvSpPr>
            <a:spLocks noGrp="1"/>
          </p:cNvSpPr>
          <p:nvPr>
            <p:ph idx="1"/>
          </p:nvPr>
        </p:nvSpPr>
        <p:spPr>
          <a:xfrm>
            <a:off x="4965431" y="2438400"/>
            <a:ext cx="6586489" cy="4419600"/>
          </a:xfrm>
        </p:spPr>
        <p:txBody>
          <a:bodyPr>
            <a:normAutofit fontScale="92500" lnSpcReduction="10000"/>
          </a:bodyPr>
          <a:lstStyle/>
          <a:p>
            <a:r>
              <a:rPr lang="da-DK" sz="2400" dirty="0">
                <a:latin typeface="Work Sans" panose="020B0604020202020204" pitchFamily="2" charset="0"/>
              </a:rPr>
              <a:t>A</a:t>
            </a:r>
            <a:r>
              <a:rPr lang="da-DK" sz="2400" b="0" i="0" dirty="0">
                <a:effectLst/>
                <a:latin typeface="Work Sans" panose="020B0604020202020204" pitchFamily="2" charset="0"/>
              </a:rPr>
              <a:t>t føle sig ensomme </a:t>
            </a:r>
            <a:endParaRPr lang="da-DK" sz="2400" dirty="0">
              <a:latin typeface="Work Sans" panose="020B0604020202020204" pitchFamily="2" charset="0"/>
            </a:endParaRPr>
          </a:p>
          <a:p>
            <a:r>
              <a:rPr lang="da-DK" sz="2400" b="0" i="0" dirty="0">
                <a:effectLst/>
                <a:latin typeface="Work Sans" panose="020B0604020202020204" pitchFamily="2" charset="0"/>
              </a:rPr>
              <a:t>At være isolerede fra jævnaldrende </a:t>
            </a:r>
          </a:p>
          <a:p>
            <a:r>
              <a:rPr lang="da-DK" sz="2400" dirty="0">
                <a:latin typeface="Work Sans" panose="020B0604020202020204" pitchFamily="2" charset="0"/>
              </a:rPr>
              <a:t>O</a:t>
            </a:r>
            <a:r>
              <a:rPr lang="da-DK" sz="2400" b="0" i="0" dirty="0">
                <a:effectLst/>
                <a:latin typeface="Work Sans" panose="020B0604020202020204" pitchFamily="2" charset="0"/>
              </a:rPr>
              <a:t>m flere konflikter i hjemmet</a:t>
            </a:r>
          </a:p>
          <a:p>
            <a:r>
              <a:rPr lang="da-DK" sz="2400" dirty="0">
                <a:latin typeface="Work Sans" panose="020B0604020202020204" pitchFamily="2" charset="0"/>
              </a:rPr>
              <a:t>O</a:t>
            </a:r>
            <a:r>
              <a:rPr lang="da-DK" sz="2400" b="0" i="0" dirty="0">
                <a:effectLst/>
                <a:latin typeface="Work Sans" panose="020B0604020202020204" pitchFamily="2" charset="0"/>
              </a:rPr>
              <a:t>m hvordan det påvirker dem negativt, når forældrene er pressede</a:t>
            </a:r>
          </a:p>
          <a:p>
            <a:r>
              <a:rPr lang="da-DK" sz="2400" b="0" i="0" dirty="0">
                <a:effectLst/>
                <a:latin typeface="Work Sans" panose="020B0604020202020204" pitchFamily="2" charset="0"/>
              </a:rPr>
              <a:t>Om psykisk mistrivsel</a:t>
            </a:r>
          </a:p>
          <a:p>
            <a:r>
              <a:rPr lang="da-DK" sz="2400" b="0" i="0" dirty="0">
                <a:effectLst/>
                <a:latin typeface="Work Sans" panose="020B0604020202020204" pitchFamily="2" charset="0"/>
              </a:rPr>
              <a:t>For nogle ”udsatte børn og unge” har </a:t>
            </a:r>
            <a:r>
              <a:rPr lang="da-DK" sz="2400" b="0" i="0" dirty="0" err="1">
                <a:effectLst/>
                <a:latin typeface="Work Sans" panose="020B0604020202020204" pitchFamily="2" charset="0"/>
              </a:rPr>
              <a:t>coronaperioden</a:t>
            </a:r>
            <a:r>
              <a:rPr lang="da-DK" sz="2400" b="0" i="0" dirty="0">
                <a:effectLst/>
                <a:latin typeface="Work Sans" panose="020B0604020202020204" pitchFamily="2" charset="0"/>
              </a:rPr>
              <a:t> øget de allerede eksisterende udfordringer</a:t>
            </a:r>
          </a:p>
          <a:p>
            <a:endParaRPr lang="da-DK" sz="1700" dirty="0">
              <a:latin typeface="Work Sans" panose="020B0604020202020204" pitchFamily="2" charset="0"/>
            </a:endParaRPr>
          </a:p>
          <a:p>
            <a:pPr marL="0" indent="0">
              <a:buNone/>
            </a:pPr>
            <a:endParaRPr lang="da-DK" sz="1700" dirty="0">
              <a:latin typeface="Work Sans" panose="020B0604020202020204" pitchFamily="2" charset="0"/>
            </a:endParaRPr>
          </a:p>
          <a:p>
            <a:pPr marL="0" indent="0">
              <a:buNone/>
            </a:pPr>
            <a:r>
              <a:rPr lang="da-DK" sz="1700" dirty="0">
                <a:latin typeface="Work Sans" panose="020B0604020202020204" pitchFamily="2" charset="0"/>
              </a:rPr>
              <a:t>Kilde: Børns vilkår </a:t>
            </a:r>
            <a:r>
              <a:rPr lang="da-DK" sz="1700" b="0" i="0" dirty="0">
                <a:effectLst/>
                <a:latin typeface="Work Sans" pitchFamily="2" charset="0"/>
              </a:rPr>
              <a:t>15.2.2022</a:t>
            </a:r>
            <a:endParaRPr lang="da-DK" sz="1700" dirty="0"/>
          </a:p>
        </p:txBody>
      </p:sp>
      <p:pic>
        <p:nvPicPr>
          <p:cNvPr id="2050" name="Picture 2" descr="Mørke - Naturfamilier">
            <a:extLst>
              <a:ext uri="{FF2B5EF4-FFF2-40B4-BE49-F238E27FC236}">
                <a16:creationId xmlns:a16="http://schemas.microsoft.com/office/drawing/2014/main" id="{A9BB31A2-EF88-413A-A56E-47032F880A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69" r="2073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9572E"/>
            </a:solidFill>
          </a:ln>
        </p:spPr>
        <p:style>
          <a:lnRef idx="1">
            <a:schemeClr val="accent1"/>
          </a:lnRef>
          <a:fillRef idx="0">
            <a:schemeClr val="accent1"/>
          </a:fillRef>
          <a:effectRef idx="0">
            <a:schemeClr val="accent1"/>
          </a:effectRef>
          <a:fontRef idx="minor">
            <a:schemeClr val="tx1"/>
          </a:fontRef>
        </p:style>
      </p:cxnSp>
      <p:sp>
        <p:nvSpPr>
          <p:cNvPr id="4" name="Pladsholder til sidefod 3">
            <a:extLst>
              <a:ext uri="{FF2B5EF4-FFF2-40B4-BE49-F238E27FC236}">
                <a16:creationId xmlns:a16="http://schemas.microsoft.com/office/drawing/2014/main" id="{5CFFC3F5-4E14-4BF6-8F86-8E54AB6E253C}"/>
              </a:ext>
            </a:extLst>
          </p:cNvPr>
          <p:cNvSpPr>
            <a:spLocks noGrp="1"/>
          </p:cNvSpPr>
          <p:nvPr>
            <p:ph type="ftr" sz="quarter" idx="11"/>
          </p:nvPr>
        </p:nvSpPr>
        <p:spPr/>
        <p:txBody>
          <a:bodyPr/>
          <a:lstStyle/>
          <a:p>
            <a:r>
              <a:rPr lang="da-DK"/>
              <a:t>Sebastian Damkjær-Ohlsen, Cand.pæd.pæd.psyk</a:t>
            </a:r>
          </a:p>
        </p:txBody>
      </p:sp>
      <p:sp>
        <p:nvSpPr>
          <p:cNvPr id="5" name="Pladsholder til slidenummer 4">
            <a:extLst>
              <a:ext uri="{FF2B5EF4-FFF2-40B4-BE49-F238E27FC236}">
                <a16:creationId xmlns:a16="http://schemas.microsoft.com/office/drawing/2014/main" id="{AB37B4BE-C71B-4AE3-A1E3-7AD31F88F7FE}"/>
              </a:ext>
            </a:extLst>
          </p:cNvPr>
          <p:cNvSpPr>
            <a:spLocks noGrp="1"/>
          </p:cNvSpPr>
          <p:nvPr>
            <p:ph type="sldNum" sz="quarter" idx="12"/>
          </p:nvPr>
        </p:nvSpPr>
        <p:spPr/>
        <p:txBody>
          <a:bodyPr/>
          <a:lstStyle/>
          <a:p>
            <a:fld id="{6CC95168-ECA2-4899-9D12-C23CA8767AF1}" type="slidenum">
              <a:rPr lang="da-DK" smtClean="0"/>
              <a:t>2</a:t>
            </a:fld>
            <a:endParaRPr lang="da-DK"/>
          </a:p>
        </p:txBody>
      </p:sp>
    </p:spTree>
    <p:extLst>
      <p:ext uri="{BB962C8B-B14F-4D97-AF65-F5344CB8AC3E}">
        <p14:creationId xmlns:p14="http://schemas.microsoft.com/office/powerpoint/2010/main" val="89812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838BA-8B16-4A2C-B8F9-585C3B47BA88}"/>
              </a:ext>
            </a:extLst>
          </p:cNvPr>
          <p:cNvSpPr>
            <a:spLocks noGrp="1"/>
          </p:cNvSpPr>
          <p:nvPr>
            <p:ph type="title"/>
          </p:nvPr>
        </p:nvSpPr>
        <p:spPr/>
        <p:txBody>
          <a:bodyPr/>
          <a:lstStyle/>
          <a:p>
            <a:r>
              <a:rPr lang="da-DK"/>
              <a:t>Hver fjerde barn føler sig ensom</a:t>
            </a:r>
            <a:endParaRPr lang="da-DK" dirty="0"/>
          </a:p>
        </p:txBody>
      </p:sp>
      <p:sp>
        <p:nvSpPr>
          <p:cNvPr id="3" name="Pladsholder til indhold 2">
            <a:extLst>
              <a:ext uri="{FF2B5EF4-FFF2-40B4-BE49-F238E27FC236}">
                <a16:creationId xmlns:a16="http://schemas.microsoft.com/office/drawing/2014/main" id="{E8B93649-BFBD-4489-8C6C-9AEDBF24B4D7}"/>
              </a:ext>
            </a:extLst>
          </p:cNvPr>
          <p:cNvSpPr>
            <a:spLocks noGrp="1"/>
          </p:cNvSpPr>
          <p:nvPr>
            <p:ph idx="1"/>
          </p:nvPr>
        </p:nvSpPr>
        <p:spPr/>
        <p:txBody>
          <a:bodyPr/>
          <a:lstStyle/>
          <a:p>
            <a:endParaRPr lang="da-DK" dirty="0"/>
          </a:p>
        </p:txBody>
      </p:sp>
      <p:pic>
        <p:nvPicPr>
          <p:cNvPr id="13" name="Billede 12">
            <a:extLst>
              <a:ext uri="{FF2B5EF4-FFF2-40B4-BE49-F238E27FC236}">
                <a16:creationId xmlns:a16="http://schemas.microsoft.com/office/drawing/2014/main" id="{94DACD7C-CE84-4D7A-A1EA-9FC5991E90AE}"/>
              </a:ext>
            </a:extLst>
          </p:cNvPr>
          <p:cNvPicPr>
            <a:picLocks noChangeAspect="1"/>
          </p:cNvPicPr>
          <p:nvPr/>
        </p:nvPicPr>
        <p:blipFill rotWithShape="1">
          <a:blip r:embed="rId2"/>
          <a:srcRect l="53667" t="25364" r="14933" b="31851"/>
          <a:stretch/>
        </p:blipFill>
        <p:spPr>
          <a:xfrm>
            <a:off x="838200" y="1724383"/>
            <a:ext cx="4980321" cy="3817063"/>
          </a:xfrm>
          <a:prstGeom prst="rect">
            <a:avLst/>
          </a:prstGeom>
        </p:spPr>
      </p:pic>
      <p:pic>
        <p:nvPicPr>
          <p:cNvPr id="9" name="Billede 8">
            <a:extLst>
              <a:ext uri="{FF2B5EF4-FFF2-40B4-BE49-F238E27FC236}">
                <a16:creationId xmlns:a16="http://schemas.microsoft.com/office/drawing/2014/main" id="{1E64D197-A08C-4772-8FFE-8C0CE3376E45}"/>
              </a:ext>
            </a:extLst>
          </p:cNvPr>
          <p:cNvPicPr>
            <a:picLocks noChangeAspect="1"/>
          </p:cNvPicPr>
          <p:nvPr/>
        </p:nvPicPr>
        <p:blipFill rotWithShape="1">
          <a:blip r:embed="rId3"/>
          <a:srcRect l="17500" t="19197" r="36167" b="19197"/>
          <a:stretch/>
        </p:blipFill>
        <p:spPr>
          <a:xfrm>
            <a:off x="6309360" y="1825625"/>
            <a:ext cx="5882640" cy="4399662"/>
          </a:xfrm>
          <a:prstGeom prst="rect">
            <a:avLst/>
          </a:prstGeom>
        </p:spPr>
      </p:pic>
      <p:cxnSp>
        <p:nvCxnSpPr>
          <p:cNvPr id="15" name="Lige pilforbindelse 14">
            <a:extLst>
              <a:ext uri="{FF2B5EF4-FFF2-40B4-BE49-F238E27FC236}">
                <a16:creationId xmlns:a16="http://schemas.microsoft.com/office/drawing/2014/main" id="{473DCB87-9FD9-42CB-9392-5FE8077B1A66}"/>
              </a:ext>
            </a:extLst>
          </p:cNvPr>
          <p:cNvCxnSpPr/>
          <p:nvPr/>
        </p:nvCxnSpPr>
        <p:spPr>
          <a:xfrm>
            <a:off x="3328360" y="3248025"/>
            <a:ext cx="3386765" cy="180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a:extLst>
              <a:ext uri="{FF2B5EF4-FFF2-40B4-BE49-F238E27FC236}">
                <a16:creationId xmlns:a16="http://schemas.microsoft.com/office/drawing/2014/main" id="{3582FE6E-E97F-4F90-B31B-3C51B2F0B3BD}"/>
              </a:ext>
            </a:extLst>
          </p:cNvPr>
          <p:cNvCxnSpPr/>
          <p:nvPr/>
        </p:nvCxnSpPr>
        <p:spPr>
          <a:xfrm>
            <a:off x="2752725" y="2733675"/>
            <a:ext cx="35566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B574BAC7-4EFB-4CAE-BB1E-A650CE72A5B2}"/>
              </a:ext>
            </a:extLst>
          </p:cNvPr>
          <p:cNvCxnSpPr>
            <a:cxnSpLocks/>
          </p:cNvCxnSpPr>
          <p:nvPr/>
        </p:nvCxnSpPr>
        <p:spPr>
          <a:xfrm flipV="1">
            <a:off x="2952750" y="4248150"/>
            <a:ext cx="3552825" cy="373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Pladsholder til sidefod 20">
            <a:extLst>
              <a:ext uri="{FF2B5EF4-FFF2-40B4-BE49-F238E27FC236}">
                <a16:creationId xmlns:a16="http://schemas.microsoft.com/office/drawing/2014/main" id="{08619373-051F-47A9-A995-B069F3C2B11A}"/>
              </a:ext>
            </a:extLst>
          </p:cNvPr>
          <p:cNvSpPr>
            <a:spLocks noGrp="1"/>
          </p:cNvSpPr>
          <p:nvPr>
            <p:ph type="ftr" sz="quarter" idx="11"/>
          </p:nvPr>
        </p:nvSpPr>
        <p:spPr/>
        <p:txBody>
          <a:bodyPr/>
          <a:lstStyle/>
          <a:p>
            <a:r>
              <a:rPr lang="da-DK"/>
              <a:t>Sebastian Damkjær-Ohlsen, Cand.pæd.pæd.psyk</a:t>
            </a:r>
          </a:p>
        </p:txBody>
      </p:sp>
      <p:sp>
        <p:nvSpPr>
          <p:cNvPr id="22" name="Pladsholder til slidenummer 21">
            <a:extLst>
              <a:ext uri="{FF2B5EF4-FFF2-40B4-BE49-F238E27FC236}">
                <a16:creationId xmlns:a16="http://schemas.microsoft.com/office/drawing/2014/main" id="{3DDB587C-8593-4782-A223-9FB8D385BB2D}"/>
              </a:ext>
            </a:extLst>
          </p:cNvPr>
          <p:cNvSpPr>
            <a:spLocks noGrp="1"/>
          </p:cNvSpPr>
          <p:nvPr>
            <p:ph type="sldNum" sz="quarter" idx="12"/>
          </p:nvPr>
        </p:nvSpPr>
        <p:spPr/>
        <p:txBody>
          <a:bodyPr/>
          <a:lstStyle/>
          <a:p>
            <a:fld id="{6CC95168-ECA2-4899-9D12-C23CA8767AF1}" type="slidenum">
              <a:rPr lang="da-DK" smtClean="0"/>
              <a:t>3</a:t>
            </a:fld>
            <a:endParaRPr lang="da-DK"/>
          </a:p>
        </p:txBody>
      </p:sp>
    </p:spTree>
    <p:extLst>
      <p:ext uri="{BB962C8B-B14F-4D97-AF65-F5344CB8AC3E}">
        <p14:creationId xmlns:p14="http://schemas.microsoft.com/office/powerpoint/2010/main" val="11531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593A9-A7D1-4F07-8604-EDC3B9803254}"/>
              </a:ext>
            </a:extLst>
          </p:cNvPr>
          <p:cNvSpPr>
            <a:spLocks noGrp="1"/>
          </p:cNvSpPr>
          <p:nvPr>
            <p:ph type="title"/>
          </p:nvPr>
        </p:nvSpPr>
        <p:spPr/>
        <p:txBody>
          <a:bodyPr>
            <a:normAutofit/>
          </a:bodyPr>
          <a:lstStyle/>
          <a:p>
            <a:r>
              <a:rPr lang="da-DK" sz="4000" dirty="0"/>
              <a:t>Mange børn og unge fortæller ikke om ensomhed</a:t>
            </a:r>
          </a:p>
        </p:txBody>
      </p:sp>
      <p:sp>
        <p:nvSpPr>
          <p:cNvPr id="3" name="Pladsholder til indhold 2">
            <a:extLst>
              <a:ext uri="{FF2B5EF4-FFF2-40B4-BE49-F238E27FC236}">
                <a16:creationId xmlns:a16="http://schemas.microsoft.com/office/drawing/2014/main" id="{36F7EE61-72A9-488C-BCA6-DDBD363DEE80}"/>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0E50AEC7-1488-4EC4-AD98-035C854349DB}"/>
              </a:ext>
            </a:extLst>
          </p:cNvPr>
          <p:cNvPicPr>
            <a:picLocks noChangeAspect="1"/>
          </p:cNvPicPr>
          <p:nvPr/>
        </p:nvPicPr>
        <p:blipFill rotWithShape="1">
          <a:blip r:embed="rId2"/>
          <a:srcRect l="20166" t="42583" r="32334" b="13630"/>
          <a:stretch/>
        </p:blipFill>
        <p:spPr>
          <a:xfrm>
            <a:off x="1905000" y="1910032"/>
            <a:ext cx="8837929" cy="4582843"/>
          </a:xfrm>
          <a:prstGeom prst="rect">
            <a:avLst/>
          </a:prstGeom>
        </p:spPr>
      </p:pic>
      <p:sp>
        <p:nvSpPr>
          <p:cNvPr id="6" name="Pladsholder til sidefod 5">
            <a:extLst>
              <a:ext uri="{FF2B5EF4-FFF2-40B4-BE49-F238E27FC236}">
                <a16:creationId xmlns:a16="http://schemas.microsoft.com/office/drawing/2014/main" id="{D70667B8-1958-4A38-BA13-2CF3099EFAD7}"/>
              </a:ext>
            </a:extLst>
          </p:cNvPr>
          <p:cNvSpPr>
            <a:spLocks noGrp="1"/>
          </p:cNvSpPr>
          <p:nvPr>
            <p:ph type="ftr" sz="quarter" idx="11"/>
          </p:nvPr>
        </p:nvSpPr>
        <p:spPr/>
        <p:txBody>
          <a:bodyPr/>
          <a:lstStyle/>
          <a:p>
            <a:r>
              <a:rPr lang="da-DK"/>
              <a:t>Sebastian Damkjær-Ohlsen, Cand.pæd.pæd.psyk</a:t>
            </a:r>
          </a:p>
        </p:txBody>
      </p:sp>
      <p:sp>
        <p:nvSpPr>
          <p:cNvPr id="7" name="Pladsholder til slidenummer 6">
            <a:extLst>
              <a:ext uri="{FF2B5EF4-FFF2-40B4-BE49-F238E27FC236}">
                <a16:creationId xmlns:a16="http://schemas.microsoft.com/office/drawing/2014/main" id="{B70E0276-601F-4D21-BAB7-81F5FC3EAF4E}"/>
              </a:ext>
            </a:extLst>
          </p:cNvPr>
          <p:cNvSpPr>
            <a:spLocks noGrp="1"/>
          </p:cNvSpPr>
          <p:nvPr>
            <p:ph type="sldNum" sz="quarter" idx="12"/>
          </p:nvPr>
        </p:nvSpPr>
        <p:spPr/>
        <p:txBody>
          <a:bodyPr/>
          <a:lstStyle/>
          <a:p>
            <a:fld id="{6CC95168-ECA2-4899-9D12-C23CA8767AF1}" type="slidenum">
              <a:rPr lang="da-DK" smtClean="0"/>
              <a:t>4</a:t>
            </a:fld>
            <a:endParaRPr lang="da-DK"/>
          </a:p>
        </p:txBody>
      </p:sp>
    </p:spTree>
    <p:extLst>
      <p:ext uri="{BB962C8B-B14F-4D97-AF65-F5344CB8AC3E}">
        <p14:creationId xmlns:p14="http://schemas.microsoft.com/office/powerpoint/2010/main" val="333799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1C38A-BAC9-43A6-A109-2954C28AF018}"/>
              </a:ext>
            </a:extLst>
          </p:cNvPr>
          <p:cNvSpPr>
            <a:spLocks noGrp="1"/>
          </p:cNvSpPr>
          <p:nvPr>
            <p:ph type="title"/>
          </p:nvPr>
        </p:nvSpPr>
        <p:spPr/>
        <p:txBody>
          <a:bodyPr>
            <a:normAutofit/>
          </a:bodyPr>
          <a:lstStyle/>
          <a:p>
            <a:r>
              <a:rPr lang="da-DK" sz="3200" b="1" dirty="0"/>
              <a:t>Scoring i lav mentale helbredsskala blandt mænd og kvinder</a:t>
            </a:r>
          </a:p>
        </p:txBody>
      </p:sp>
      <p:sp>
        <p:nvSpPr>
          <p:cNvPr id="3" name="Pladsholder til indhold 2">
            <a:extLst>
              <a:ext uri="{FF2B5EF4-FFF2-40B4-BE49-F238E27FC236}">
                <a16:creationId xmlns:a16="http://schemas.microsoft.com/office/drawing/2014/main" id="{BEA45495-990D-4F1D-AC23-6ACAA4D27789}"/>
              </a:ext>
            </a:extLst>
          </p:cNvPr>
          <p:cNvSpPr>
            <a:spLocks noGrp="1"/>
          </p:cNvSpPr>
          <p:nvPr>
            <p:ph idx="1"/>
          </p:nvPr>
        </p:nvSpPr>
        <p:spPr/>
        <p:txBody>
          <a:bodyPr/>
          <a:lstStyle/>
          <a:p>
            <a:endParaRPr lang="da-DK" dirty="0"/>
          </a:p>
        </p:txBody>
      </p:sp>
      <p:pic>
        <p:nvPicPr>
          <p:cNvPr id="5" name="Billede 4">
            <a:extLst>
              <a:ext uri="{FF2B5EF4-FFF2-40B4-BE49-F238E27FC236}">
                <a16:creationId xmlns:a16="http://schemas.microsoft.com/office/drawing/2014/main" id="{430EA739-9AC4-4C04-83EE-5F25CDC70965}"/>
              </a:ext>
            </a:extLst>
          </p:cNvPr>
          <p:cNvPicPr>
            <a:picLocks noChangeAspect="1"/>
          </p:cNvPicPr>
          <p:nvPr/>
        </p:nvPicPr>
        <p:blipFill rotWithShape="1">
          <a:blip r:embed="rId2"/>
          <a:srcRect l="18077" t="28797" r="24143" b="11726"/>
          <a:stretch/>
        </p:blipFill>
        <p:spPr>
          <a:xfrm>
            <a:off x="1618706" y="1487488"/>
            <a:ext cx="8644799" cy="5005387"/>
          </a:xfrm>
          <a:prstGeom prst="rect">
            <a:avLst/>
          </a:prstGeom>
        </p:spPr>
      </p:pic>
      <p:sp>
        <p:nvSpPr>
          <p:cNvPr id="6" name="Pladsholder til sidefod 5">
            <a:extLst>
              <a:ext uri="{FF2B5EF4-FFF2-40B4-BE49-F238E27FC236}">
                <a16:creationId xmlns:a16="http://schemas.microsoft.com/office/drawing/2014/main" id="{3CBA5EC4-1BD4-413B-B8BD-8461D0A78928}"/>
              </a:ext>
            </a:extLst>
          </p:cNvPr>
          <p:cNvSpPr>
            <a:spLocks noGrp="1"/>
          </p:cNvSpPr>
          <p:nvPr>
            <p:ph type="ftr" sz="quarter" idx="11"/>
          </p:nvPr>
        </p:nvSpPr>
        <p:spPr/>
        <p:txBody>
          <a:bodyPr/>
          <a:lstStyle/>
          <a:p>
            <a:r>
              <a:rPr lang="da-DK"/>
              <a:t>Sebastian Damkjær-Ohlsen, Cand.pæd.pæd.psyk</a:t>
            </a:r>
          </a:p>
        </p:txBody>
      </p:sp>
      <p:sp>
        <p:nvSpPr>
          <p:cNvPr id="7" name="Pladsholder til slidenummer 6">
            <a:extLst>
              <a:ext uri="{FF2B5EF4-FFF2-40B4-BE49-F238E27FC236}">
                <a16:creationId xmlns:a16="http://schemas.microsoft.com/office/drawing/2014/main" id="{5A371A45-86CA-4D2C-A4D0-D79A28E37807}"/>
              </a:ext>
            </a:extLst>
          </p:cNvPr>
          <p:cNvSpPr>
            <a:spLocks noGrp="1"/>
          </p:cNvSpPr>
          <p:nvPr>
            <p:ph type="sldNum" sz="quarter" idx="12"/>
          </p:nvPr>
        </p:nvSpPr>
        <p:spPr/>
        <p:txBody>
          <a:bodyPr/>
          <a:lstStyle/>
          <a:p>
            <a:fld id="{6CC95168-ECA2-4899-9D12-C23CA8767AF1}" type="slidenum">
              <a:rPr lang="da-DK" smtClean="0"/>
              <a:t>5</a:t>
            </a:fld>
            <a:endParaRPr lang="da-DK"/>
          </a:p>
        </p:txBody>
      </p:sp>
    </p:spTree>
    <p:extLst>
      <p:ext uri="{BB962C8B-B14F-4D97-AF65-F5344CB8AC3E}">
        <p14:creationId xmlns:p14="http://schemas.microsoft.com/office/powerpoint/2010/main" val="112276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EBA0F5C-A88B-452E-80AA-0F719AFF9D8C}"/>
              </a:ext>
            </a:extLst>
          </p:cNvPr>
          <p:cNvSpPr>
            <a:spLocks noGrp="1"/>
          </p:cNvSpPr>
          <p:nvPr>
            <p:ph type="title"/>
          </p:nvPr>
        </p:nvSpPr>
        <p:spPr>
          <a:xfrm>
            <a:off x="640080" y="325369"/>
            <a:ext cx="4368602" cy="1956841"/>
          </a:xfrm>
        </p:spPr>
        <p:txBody>
          <a:bodyPr anchor="b">
            <a:normAutofit/>
          </a:bodyPr>
          <a:lstStyle/>
          <a:p>
            <a:r>
              <a:rPr lang="da-DK" sz="4200" dirty="0"/>
              <a:t>Børn og unge er generelt rart tilpasningsdygtige!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CBAFDFAE-7294-47D0-A20C-0835F4102DD9}"/>
              </a:ext>
            </a:extLst>
          </p:cNvPr>
          <p:cNvSpPr>
            <a:spLocks noGrp="1"/>
          </p:cNvSpPr>
          <p:nvPr>
            <p:ph idx="1"/>
          </p:nvPr>
        </p:nvSpPr>
        <p:spPr>
          <a:xfrm>
            <a:off x="640080" y="3428999"/>
            <a:ext cx="4243589" cy="2764567"/>
          </a:xfrm>
        </p:spPr>
        <p:txBody>
          <a:bodyPr>
            <a:normAutofit/>
          </a:bodyPr>
          <a:lstStyle/>
          <a:p>
            <a:r>
              <a:rPr lang="da-DK" sz="2200" dirty="0"/>
              <a:t>De fleste børn har igennem </a:t>
            </a:r>
            <a:r>
              <a:rPr lang="da-DK" sz="2200" dirty="0" err="1"/>
              <a:t>coronaperioden</a:t>
            </a:r>
            <a:r>
              <a:rPr lang="da-DK" sz="2200" dirty="0"/>
              <a:t> være gode til at håndtere nye og anderledes vilkår</a:t>
            </a:r>
          </a:p>
          <a:p>
            <a:r>
              <a:rPr lang="da-DK" sz="2200" dirty="0"/>
              <a:t>Det ”unormale” var for de yngste deres ”normale”</a:t>
            </a:r>
          </a:p>
          <a:p>
            <a:r>
              <a:rPr lang="da-DK" sz="2200" dirty="0"/>
              <a:t>Vi nok tidens mest ansvarlige unge!</a:t>
            </a:r>
          </a:p>
        </p:txBody>
      </p:sp>
      <p:pic>
        <p:nvPicPr>
          <p:cNvPr id="4" name="Billede 3" descr="Et billede, der indeholder person, himmel, udendørs, jord&#10;&#10;Beskrivelse, der er oprettet med meget høj sikkerhed">
            <a:extLst>
              <a:ext uri="{FF2B5EF4-FFF2-40B4-BE49-F238E27FC236}">
                <a16:creationId xmlns:a16="http://schemas.microsoft.com/office/drawing/2014/main" id="{E8A8D2E1-E65F-45F8-80ED-8CCFF9391A21}"/>
              </a:ext>
            </a:extLst>
          </p:cNvPr>
          <p:cNvPicPr>
            <a:picLocks noChangeAspect="1"/>
          </p:cNvPicPr>
          <p:nvPr/>
        </p:nvPicPr>
        <p:blipFill rotWithShape="1">
          <a:blip r:embed="rId2">
            <a:extLst>
              <a:ext uri="{28A0092B-C50C-407E-A947-70E740481C1C}">
                <a14:useLocalDpi xmlns:a14="http://schemas.microsoft.com/office/drawing/2010/main" val="0"/>
              </a:ext>
            </a:extLst>
          </a:blip>
          <a:srcRect l="32460" r="108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Pladsholder til sidefod 4">
            <a:extLst>
              <a:ext uri="{FF2B5EF4-FFF2-40B4-BE49-F238E27FC236}">
                <a16:creationId xmlns:a16="http://schemas.microsoft.com/office/drawing/2014/main" id="{93BBF706-0E48-494A-A7E5-4BE2338DC337}"/>
              </a:ext>
            </a:extLst>
          </p:cNvPr>
          <p:cNvSpPr>
            <a:spLocks noGrp="1"/>
          </p:cNvSpPr>
          <p:nvPr>
            <p:ph type="ftr" sz="quarter" idx="11"/>
          </p:nvPr>
        </p:nvSpPr>
        <p:spPr/>
        <p:txBody>
          <a:bodyPr/>
          <a:lstStyle/>
          <a:p>
            <a:r>
              <a:rPr lang="da-DK"/>
              <a:t>Sebastian Damkjær-Ohlsen, Cand.pæd.pæd.psyk</a:t>
            </a:r>
          </a:p>
        </p:txBody>
      </p:sp>
      <p:sp>
        <p:nvSpPr>
          <p:cNvPr id="6" name="Pladsholder til slidenummer 5">
            <a:extLst>
              <a:ext uri="{FF2B5EF4-FFF2-40B4-BE49-F238E27FC236}">
                <a16:creationId xmlns:a16="http://schemas.microsoft.com/office/drawing/2014/main" id="{D23C915A-8E45-4CF4-8652-2CCA290F6F29}"/>
              </a:ext>
            </a:extLst>
          </p:cNvPr>
          <p:cNvSpPr>
            <a:spLocks noGrp="1"/>
          </p:cNvSpPr>
          <p:nvPr>
            <p:ph type="sldNum" sz="quarter" idx="12"/>
          </p:nvPr>
        </p:nvSpPr>
        <p:spPr/>
        <p:txBody>
          <a:bodyPr/>
          <a:lstStyle/>
          <a:p>
            <a:fld id="{6CC95168-ECA2-4899-9D12-C23CA8767AF1}" type="slidenum">
              <a:rPr lang="da-DK" smtClean="0"/>
              <a:t>6</a:t>
            </a:fld>
            <a:endParaRPr lang="da-DK"/>
          </a:p>
        </p:txBody>
      </p:sp>
    </p:spTree>
    <p:extLst>
      <p:ext uri="{BB962C8B-B14F-4D97-AF65-F5344CB8AC3E}">
        <p14:creationId xmlns:p14="http://schemas.microsoft.com/office/powerpoint/2010/main" val="310742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F4BE1-A39B-4D62-945B-C09646B6E23D}"/>
              </a:ext>
            </a:extLst>
          </p:cNvPr>
          <p:cNvSpPr>
            <a:spLocks noGrp="1"/>
          </p:cNvSpPr>
          <p:nvPr>
            <p:ph type="title"/>
          </p:nvPr>
        </p:nvSpPr>
        <p:spPr>
          <a:xfrm>
            <a:off x="1751902" y="579120"/>
            <a:ext cx="8688195" cy="1111568"/>
          </a:xfrm>
        </p:spPr>
        <p:txBody>
          <a:bodyPr>
            <a:normAutofit fontScale="90000"/>
          </a:bodyPr>
          <a:lstStyle/>
          <a:p>
            <a:pPr algn="ctr"/>
            <a:r>
              <a:rPr lang="da-DK" dirty="0"/>
              <a:t>Hvad oplever du særligt at børn og unge finder udfordrende?</a:t>
            </a:r>
          </a:p>
        </p:txBody>
      </p:sp>
      <p:pic>
        <p:nvPicPr>
          <p:cNvPr id="4100" name="Picture 4" descr="250+ Not-Boring Questions To Connect And Get To Know Someone">
            <a:extLst>
              <a:ext uri="{FF2B5EF4-FFF2-40B4-BE49-F238E27FC236}">
                <a16:creationId xmlns:a16="http://schemas.microsoft.com/office/drawing/2014/main" id="{D9868291-2265-4552-A409-9C6224D120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1902" y="2190266"/>
            <a:ext cx="8163622" cy="4088614"/>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sidefod 3">
            <a:extLst>
              <a:ext uri="{FF2B5EF4-FFF2-40B4-BE49-F238E27FC236}">
                <a16:creationId xmlns:a16="http://schemas.microsoft.com/office/drawing/2014/main" id="{9CB8426E-0E83-4EAE-93F1-50FB98A2DC8A}"/>
              </a:ext>
            </a:extLst>
          </p:cNvPr>
          <p:cNvSpPr>
            <a:spLocks noGrp="1"/>
          </p:cNvSpPr>
          <p:nvPr>
            <p:ph type="ftr" sz="quarter" idx="11"/>
          </p:nvPr>
        </p:nvSpPr>
        <p:spPr/>
        <p:txBody>
          <a:bodyPr/>
          <a:lstStyle/>
          <a:p>
            <a:r>
              <a:rPr lang="da-DK"/>
              <a:t>Sebastian Damkjær-Ohlsen, Cand.pæd.pæd.psyk</a:t>
            </a:r>
          </a:p>
        </p:txBody>
      </p:sp>
      <p:sp>
        <p:nvSpPr>
          <p:cNvPr id="5" name="Pladsholder til slidenummer 4">
            <a:extLst>
              <a:ext uri="{FF2B5EF4-FFF2-40B4-BE49-F238E27FC236}">
                <a16:creationId xmlns:a16="http://schemas.microsoft.com/office/drawing/2014/main" id="{20FBFF92-4FF2-4FE8-B959-C68B1255CD6E}"/>
              </a:ext>
            </a:extLst>
          </p:cNvPr>
          <p:cNvSpPr>
            <a:spLocks noGrp="1"/>
          </p:cNvSpPr>
          <p:nvPr>
            <p:ph type="sldNum" sz="quarter" idx="12"/>
          </p:nvPr>
        </p:nvSpPr>
        <p:spPr/>
        <p:txBody>
          <a:bodyPr/>
          <a:lstStyle/>
          <a:p>
            <a:fld id="{6CC95168-ECA2-4899-9D12-C23CA8767AF1}" type="slidenum">
              <a:rPr lang="da-DK" smtClean="0"/>
              <a:t>7</a:t>
            </a:fld>
            <a:endParaRPr lang="da-DK"/>
          </a:p>
        </p:txBody>
      </p:sp>
    </p:spTree>
    <p:extLst>
      <p:ext uri="{BB962C8B-B14F-4D97-AF65-F5344CB8AC3E}">
        <p14:creationId xmlns:p14="http://schemas.microsoft.com/office/powerpoint/2010/main" val="13900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6E204C-238B-426C-B93B-D136AFD13775}"/>
              </a:ext>
            </a:extLst>
          </p:cNvPr>
          <p:cNvSpPr>
            <a:spLocks noGrp="1"/>
          </p:cNvSpPr>
          <p:nvPr>
            <p:ph type="title"/>
          </p:nvPr>
        </p:nvSpPr>
        <p:spPr>
          <a:xfrm>
            <a:off x="5297762" y="329184"/>
            <a:ext cx="6251110" cy="1783080"/>
          </a:xfrm>
        </p:spPr>
        <p:txBody>
          <a:bodyPr anchor="b">
            <a:normAutofit/>
          </a:bodyPr>
          <a:lstStyle/>
          <a:p>
            <a:r>
              <a:rPr lang="da-DK" sz="5000"/>
              <a:t>Faktorer for at fremme mental sundhed</a:t>
            </a:r>
          </a:p>
        </p:txBody>
      </p:sp>
      <p:pic>
        <p:nvPicPr>
          <p:cNvPr id="8" name="Picture 4" descr="To personer, der holder hinandens hænder">
            <a:extLst>
              <a:ext uri="{FF2B5EF4-FFF2-40B4-BE49-F238E27FC236}">
                <a16:creationId xmlns:a16="http://schemas.microsoft.com/office/drawing/2014/main" id="{3D2DEA7B-F685-C181-0D77-DFA17F920D81}"/>
              </a:ext>
            </a:extLst>
          </p:cNvPr>
          <p:cNvPicPr>
            <a:picLocks noChangeAspect="1"/>
          </p:cNvPicPr>
          <p:nvPr/>
        </p:nvPicPr>
        <p:blipFill rotWithShape="1">
          <a:blip r:embed="rId2"/>
          <a:srcRect l="24281" r="3038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adsholder til indhold 2">
            <a:extLst>
              <a:ext uri="{FF2B5EF4-FFF2-40B4-BE49-F238E27FC236}">
                <a16:creationId xmlns:a16="http://schemas.microsoft.com/office/drawing/2014/main" id="{6166FCE6-FB64-42B9-BB81-B730D991FFC5}"/>
              </a:ext>
            </a:extLst>
          </p:cNvPr>
          <p:cNvSpPr>
            <a:spLocks noGrp="1"/>
          </p:cNvSpPr>
          <p:nvPr>
            <p:ph idx="1"/>
          </p:nvPr>
        </p:nvSpPr>
        <p:spPr>
          <a:xfrm>
            <a:off x="5297762" y="2706624"/>
            <a:ext cx="6670718" cy="3822192"/>
          </a:xfrm>
        </p:spPr>
        <p:txBody>
          <a:bodyPr>
            <a:normAutofit lnSpcReduction="10000"/>
          </a:bodyPr>
          <a:lstStyle/>
          <a:p>
            <a:pPr marL="0" indent="0">
              <a:buNone/>
            </a:pPr>
            <a:r>
              <a:rPr lang="da-DK" sz="2200" b="1" dirty="0"/>
              <a:t>Individuelle: </a:t>
            </a:r>
          </a:p>
          <a:p>
            <a:pPr lvl="1"/>
            <a:r>
              <a:rPr lang="da-DK" sz="1800" dirty="0"/>
              <a:t>følelsen af socialt tilhørsforhold, god og tilstrækkelig søvn, fysisk aktivitet, en positiv selvopfattelse og en tro på egen formåen. </a:t>
            </a:r>
          </a:p>
          <a:p>
            <a:pPr marL="0" indent="0">
              <a:buNone/>
            </a:pPr>
            <a:r>
              <a:rPr lang="da-DK" sz="2200" b="1" dirty="0"/>
              <a:t>Sociale: </a:t>
            </a:r>
          </a:p>
          <a:p>
            <a:pPr lvl="1"/>
            <a:r>
              <a:rPr lang="da-DK" sz="1800" dirty="0"/>
              <a:t>omsorgsfulde forældre/familierelationer, støttende sociale relationer, deltagelse i positive fællesskaber. </a:t>
            </a:r>
          </a:p>
          <a:p>
            <a:pPr marL="0" indent="0">
              <a:buNone/>
            </a:pPr>
            <a:r>
              <a:rPr lang="da-DK" sz="2200" b="1" dirty="0"/>
              <a:t>Strukturelle: </a:t>
            </a:r>
          </a:p>
          <a:p>
            <a:pPr lvl="1"/>
            <a:r>
              <a:rPr lang="da-DK" sz="1800" dirty="0"/>
              <a:t>et støttende og trygt uddannelses- og arbejdsmiljø, økonomisk sikkerhed, trygge omgivelser, mulighed for beskæftigelse, adgang til sociale støttefunktioner</a:t>
            </a:r>
          </a:p>
          <a:p>
            <a:pPr marL="457200" lvl="1" indent="0">
              <a:buNone/>
            </a:pPr>
            <a:endParaRPr lang="da-DK" sz="1800" dirty="0"/>
          </a:p>
          <a:p>
            <a:pPr marL="457200" lvl="1" indent="0">
              <a:buNone/>
            </a:pPr>
            <a:r>
              <a:rPr lang="da-DK" sz="1400" dirty="0"/>
              <a:t>Kilde: National Sundhedsprofil 2021</a:t>
            </a:r>
          </a:p>
        </p:txBody>
      </p:sp>
      <p:sp>
        <p:nvSpPr>
          <p:cNvPr id="4" name="Pladsholder til sidefod 3">
            <a:extLst>
              <a:ext uri="{FF2B5EF4-FFF2-40B4-BE49-F238E27FC236}">
                <a16:creationId xmlns:a16="http://schemas.microsoft.com/office/drawing/2014/main" id="{A3278C8C-DD39-4BC9-BEEF-F66284F8499A}"/>
              </a:ext>
            </a:extLst>
          </p:cNvPr>
          <p:cNvSpPr>
            <a:spLocks noGrp="1"/>
          </p:cNvSpPr>
          <p:nvPr>
            <p:ph type="ftr" sz="quarter" idx="11"/>
          </p:nvPr>
        </p:nvSpPr>
        <p:spPr/>
        <p:txBody>
          <a:bodyPr/>
          <a:lstStyle/>
          <a:p>
            <a:r>
              <a:rPr lang="da-DK"/>
              <a:t>Sebastian Damkjær-Ohlsen, Cand.pæd.pæd.psyk</a:t>
            </a:r>
          </a:p>
        </p:txBody>
      </p:sp>
      <p:sp>
        <p:nvSpPr>
          <p:cNvPr id="7" name="Pladsholder til slidenummer 6">
            <a:extLst>
              <a:ext uri="{FF2B5EF4-FFF2-40B4-BE49-F238E27FC236}">
                <a16:creationId xmlns:a16="http://schemas.microsoft.com/office/drawing/2014/main" id="{258A7E15-D023-4D8F-B678-3DD3BBADBE26}"/>
              </a:ext>
            </a:extLst>
          </p:cNvPr>
          <p:cNvSpPr>
            <a:spLocks noGrp="1"/>
          </p:cNvSpPr>
          <p:nvPr>
            <p:ph type="sldNum" sz="quarter" idx="12"/>
          </p:nvPr>
        </p:nvSpPr>
        <p:spPr/>
        <p:txBody>
          <a:bodyPr/>
          <a:lstStyle/>
          <a:p>
            <a:fld id="{6CC95168-ECA2-4899-9D12-C23CA8767AF1}" type="slidenum">
              <a:rPr lang="da-DK" smtClean="0"/>
              <a:t>8</a:t>
            </a:fld>
            <a:endParaRPr lang="da-DK"/>
          </a:p>
        </p:txBody>
      </p:sp>
    </p:spTree>
    <p:extLst>
      <p:ext uri="{BB962C8B-B14F-4D97-AF65-F5344CB8AC3E}">
        <p14:creationId xmlns:p14="http://schemas.microsoft.com/office/powerpoint/2010/main" val="88255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BF904-EF86-4B77-A0E9-51777678FB2F}"/>
              </a:ext>
            </a:extLst>
          </p:cNvPr>
          <p:cNvSpPr>
            <a:spLocks noGrp="1"/>
          </p:cNvSpPr>
          <p:nvPr>
            <p:ph type="title"/>
          </p:nvPr>
        </p:nvSpPr>
        <p:spPr/>
        <p:txBody>
          <a:bodyPr/>
          <a:lstStyle/>
          <a:p>
            <a:r>
              <a:rPr lang="da-DK" dirty="0"/>
              <a:t>Robusthed - Præstation og proces?</a:t>
            </a:r>
          </a:p>
        </p:txBody>
      </p:sp>
      <p:sp>
        <p:nvSpPr>
          <p:cNvPr id="3" name="Pladsholder til indhold 2">
            <a:extLst>
              <a:ext uri="{FF2B5EF4-FFF2-40B4-BE49-F238E27FC236}">
                <a16:creationId xmlns:a16="http://schemas.microsoft.com/office/drawing/2014/main" id="{693A0C56-3C0F-4852-AD54-F4F7A6B8A816}"/>
              </a:ext>
            </a:extLst>
          </p:cNvPr>
          <p:cNvSpPr>
            <a:spLocks noGrp="1"/>
          </p:cNvSpPr>
          <p:nvPr>
            <p:ph idx="1"/>
          </p:nvPr>
        </p:nvSpPr>
        <p:spPr>
          <a:xfrm>
            <a:off x="838200" y="2838449"/>
            <a:ext cx="10515600" cy="3729936"/>
          </a:xfrm>
        </p:spPr>
        <p:txBody>
          <a:bodyPr numCol="2">
            <a:normAutofit fontScale="92500" lnSpcReduction="10000"/>
          </a:bodyPr>
          <a:lstStyle/>
          <a:p>
            <a:r>
              <a:rPr lang="da-DK" b="1" dirty="0">
                <a:solidFill>
                  <a:schemeClr val="accent1"/>
                </a:solidFill>
              </a:rPr>
              <a:t>Præstation</a:t>
            </a:r>
            <a:r>
              <a:rPr lang="da-DK" dirty="0">
                <a:solidFill>
                  <a:schemeClr val="accent1"/>
                </a:solidFill>
              </a:rPr>
              <a:t> handler om resultatet </a:t>
            </a:r>
          </a:p>
          <a:p>
            <a:pPr lvl="1"/>
            <a:r>
              <a:rPr lang="da-DK" dirty="0"/>
              <a:t>Hvad det ender med</a:t>
            </a:r>
          </a:p>
          <a:p>
            <a:pPr lvl="1"/>
            <a:r>
              <a:rPr lang="da-DK" dirty="0"/>
              <a:t>Noget ydre – man kan se </a:t>
            </a:r>
          </a:p>
          <a:p>
            <a:pPr lvl="1"/>
            <a:r>
              <a:rPr lang="da-DK" dirty="0"/>
              <a:t>At ikke bukke under, selvom det overskrider ens grænse</a:t>
            </a:r>
          </a:p>
          <a:p>
            <a:pPr lvl="2"/>
            <a:r>
              <a:rPr lang="da-DK" i="1" dirty="0"/>
              <a:t>Dermed udvikles en ”</a:t>
            </a:r>
            <a:r>
              <a:rPr lang="da-DK" i="1" u="sng" dirty="0"/>
              <a:t>for </a:t>
            </a:r>
            <a:r>
              <a:rPr lang="da-DK" i="1" dirty="0"/>
              <a:t>robusthed”, hvor selvet kan nedbrydes</a:t>
            </a:r>
          </a:p>
          <a:p>
            <a:pPr marL="457200" lvl="1" indent="0">
              <a:buNone/>
            </a:pPr>
            <a:endParaRPr lang="da-DK" dirty="0"/>
          </a:p>
          <a:p>
            <a:pPr marL="457200" lvl="1" indent="0">
              <a:buNone/>
            </a:pPr>
            <a:endParaRPr lang="da-DK" dirty="0"/>
          </a:p>
          <a:p>
            <a:pPr marL="457200" lvl="1" indent="0">
              <a:buNone/>
            </a:pPr>
            <a:endParaRPr lang="da-DK" dirty="0"/>
          </a:p>
          <a:p>
            <a:pPr lvl="1"/>
            <a:endParaRPr lang="da-DK" dirty="0"/>
          </a:p>
          <a:p>
            <a:r>
              <a:rPr lang="da-DK" b="1" dirty="0">
                <a:solidFill>
                  <a:schemeClr val="accent6"/>
                </a:solidFill>
              </a:rPr>
              <a:t>Robusthed</a:t>
            </a:r>
            <a:r>
              <a:rPr lang="da-DK" dirty="0">
                <a:solidFill>
                  <a:schemeClr val="accent6"/>
                </a:solidFill>
              </a:rPr>
              <a:t> handler om processen </a:t>
            </a:r>
          </a:p>
          <a:p>
            <a:pPr lvl="1"/>
            <a:r>
              <a:rPr lang="da-DK" dirty="0"/>
              <a:t>At mærke efter hvornår ens grænse er nået, så man ikke bukker under</a:t>
            </a:r>
          </a:p>
          <a:p>
            <a:pPr lvl="1"/>
            <a:r>
              <a:rPr lang="da-DK" dirty="0"/>
              <a:t>En indre fornemmelse af sig selv, der stemmer overens med en ydre oplevelse.</a:t>
            </a:r>
          </a:p>
          <a:p>
            <a:pPr lvl="1"/>
            <a:r>
              <a:rPr lang="da-DK" dirty="0"/>
              <a:t>Derfor indeholder robusthed også sårbarhed - ”at mærke og viser sin usikkerhed”</a:t>
            </a:r>
          </a:p>
          <a:p>
            <a:pPr lvl="1"/>
            <a:endParaRPr lang="da-DK" dirty="0"/>
          </a:p>
        </p:txBody>
      </p:sp>
      <p:sp>
        <p:nvSpPr>
          <p:cNvPr id="7" name="Pil: venstre-højre 6">
            <a:extLst>
              <a:ext uri="{FF2B5EF4-FFF2-40B4-BE49-F238E27FC236}">
                <a16:creationId xmlns:a16="http://schemas.microsoft.com/office/drawing/2014/main" id="{2E655413-5BBC-4842-8FDF-3F5F273839BE}"/>
              </a:ext>
            </a:extLst>
          </p:cNvPr>
          <p:cNvSpPr/>
          <p:nvPr/>
        </p:nvSpPr>
        <p:spPr>
          <a:xfrm>
            <a:off x="1139687" y="1895061"/>
            <a:ext cx="9607826" cy="384313"/>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Heksagon 8">
            <a:extLst>
              <a:ext uri="{FF2B5EF4-FFF2-40B4-BE49-F238E27FC236}">
                <a16:creationId xmlns:a16="http://schemas.microsoft.com/office/drawing/2014/main" id="{DE9D3A04-95B6-4C82-A70D-3B84E95C43AD}"/>
              </a:ext>
            </a:extLst>
          </p:cNvPr>
          <p:cNvSpPr/>
          <p:nvPr/>
        </p:nvSpPr>
        <p:spPr>
          <a:xfrm>
            <a:off x="5096990" y="1690688"/>
            <a:ext cx="1338470" cy="800721"/>
          </a:xfrm>
          <a:prstGeom prst="hexag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98AB5718-994D-4883-BE43-0AF5988F4856}"/>
              </a:ext>
            </a:extLst>
          </p:cNvPr>
          <p:cNvSpPr txBox="1"/>
          <p:nvPr/>
        </p:nvSpPr>
        <p:spPr>
          <a:xfrm>
            <a:off x="5096990" y="1783165"/>
            <a:ext cx="1338470" cy="646331"/>
          </a:xfrm>
          <a:prstGeom prst="rect">
            <a:avLst/>
          </a:prstGeom>
          <a:noFill/>
          <a:ln>
            <a:noFill/>
          </a:ln>
        </p:spPr>
        <p:txBody>
          <a:bodyPr wrap="square" rtlCol="0">
            <a:spAutoFit/>
          </a:bodyPr>
          <a:lstStyle/>
          <a:p>
            <a:pPr algn="ctr"/>
            <a:r>
              <a:rPr lang="da-DK" dirty="0"/>
              <a:t>Den rette midte</a:t>
            </a:r>
          </a:p>
        </p:txBody>
      </p:sp>
      <p:sp>
        <p:nvSpPr>
          <p:cNvPr id="10" name="Pladsholder til sidefod 9">
            <a:extLst>
              <a:ext uri="{FF2B5EF4-FFF2-40B4-BE49-F238E27FC236}">
                <a16:creationId xmlns:a16="http://schemas.microsoft.com/office/drawing/2014/main" id="{431FA198-FD9D-49CA-BBBD-25D0EF58B93B}"/>
              </a:ext>
            </a:extLst>
          </p:cNvPr>
          <p:cNvSpPr>
            <a:spLocks noGrp="1"/>
          </p:cNvSpPr>
          <p:nvPr>
            <p:ph type="ftr" sz="quarter" idx="11"/>
          </p:nvPr>
        </p:nvSpPr>
        <p:spPr/>
        <p:txBody>
          <a:bodyPr/>
          <a:lstStyle/>
          <a:p>
            <a:r>
              <a:rPr lang="da-DK"/>
              <a:t>Sebastian Damkjær-Ohlsen, Cand.pæd.pæd.psyk</a:t>
            </a:r>
          </a:p>
        </p:txBody>
      </p:sp>
      <p:sp>
        <p:nvSpPr>
          <p:cNvPr id="4" name="Pladsholder til slidenummer 3">
            <a:extLst>
              <a:ext uri="{FF2B5EF4-FFF2-40B4-BE49-F238E27FC236}">
                <a16:creationId xmlns:a16="http://schemas.microsoft.com/office/drawing/2014/main" id="{A356340C-4BB2-4B4C-858E-01FD3585B2E5}"/>
              </a:ext>
            </a:extLst>
          </p:cNvPr>
          <p:cNvSpPr>
            <a:spLocks noGrp="1"/>
          </p:cNvSpPr>
          <p:nvPr>
            <p:ph type="sldNum" sz="quarter" idx="12"/>
          </p:nvPr>
        </p:nvSpPr>
        <p:spPr/>
        <p:txBody>
          <a:bodyPr/>
          <a:lstStyle/>
          <a:p>
            <a:fld id="{6CC95168-ECA2-4899-9D12-C23CA8767AF1}" type="slidenum">
              <a:rPr lang="da-DK" smtClean="0"/>
              <a:t>9</a:t>
            </a:fld>
            <a:endParaRPr lang="da-DK"/>
          </a:p>
        </p:txBody>
      </p:sp>
    </p:spTree>
    <p:extLst>
      <p:ext uri="{BB962C8B-B14F-4D97-AF65-F5344CB8AC3E}">
        <p14:creationId xmlns:p14="http://schemas.microsoft.com/office/powerpoint/2010/main" val="11898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500"/>
                                        <p:tgtEl>
                                          <p:spTgt spid="3">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4369</TotalTime>
  <Words>1174</Words>
  <Application>Microsoft Office PowerPoint</Application>
  <PresentationFormat>Widescreen</PresentationFormat>
  <Paragraphs>137</Paragraphs>
  <Slides>17</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17</vt:i4>
      </vt:variant>
    </vt:vector>
  </HeadingPairs>
  <TitlesOfParts>
    <vt:vector size="22" baseType="lpstr">
      <vt:lpstr>Arial</vt:lpstr>
      <vt:lpstr>Calibri</vt:lpstr>
      <vt:lpstr>Calibri Light</vt:lpstr>
      <vt:lpstr>Work Sans</vt:lpstr>
      <vt:lpstr>Office-tema</vt:lpstr>
      <vt:lpstr>Hvordan snakker vi med børn og unge om de svære emner?</vt:lpstr>
      <vt:lpstr>Børn og unge under coronatiden fortæller om</vt:lpstr>
      <vt:lpstr>Hver fjerde barn føler sig ensom</vt:lpstr>
      <vt:lpstr>Mange børn og unge fortæller ikke om ensomhed</vt:lpstr>
      <vt:lpstr>Scoring i lav mentale helbredsskala blandt mænd og kvinder</vt:lpstr>
      <vt:lpstr>Børn og unge er generelt rart tilpasningsdygtige!</vt:lpstr>
      <vt:lpstr>Hvad oplever du særligt at børn og unge finder udfordrende?</vt:lpstr>
      <vt:lpstr>Faktorer for at fremme mental sundhed</vt:lpstr>
      <vt:lpstr>Robusthed - Præstation og proces?</vt:lpstr>
      <vt:lpstr>Hvorfor får børn hjemve?</vt:lpstr>
      <vt:lpstr>Hjemve dukker op når utrygheden og uforudsigeligheden viser sig</vt:lpstr>
      <vt:lpstr>Det sværere og følsomme </vt:lpstr>
      <vt:lpstr>Vi går ind i følelsen når vi..</vt:lpstr>
      <vt:lpstr>Det bedste spørgsmål er det oprigtig nysgerrige spørgsmål</vt:lpstr>
      <vt:lpstr>Følelsesraketten</vt:lpstr>
      <vt:lpstr>PowerPoint-præsentation</vt:lpstr>
      <vt:lpstr>Tak for i aften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Hvordan snakker vi med børn og unge om de svære emner?</dc:title>
  <dc:creator>Sebastian Damkjær-Ohlsen</dc:creator>
  <cp:lastModifiedBy>Sebastian Damkjær-Ohlsen</cp:lastModifiedBy>
  <cp:revision>2</cp:revision>
  <dcterms:created xsi:type="dcterms:W3CDTF">2022-05-06T07:06:27Z</dcterms:created>
  <dcterms:modified xsi:type="dcterms:W3CDTF">2022-06-13T08:26:30Z</dcterms:modified>
</cp:coreProperties>
</file>